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Bolick" userId="53247362-d397-49da-8216-6687b8d6b847" providerId="ADAL" clId="{9622D9A9-00D9-47B4-848B-BC8414D52BE8}"/>
    <pc:docChg chg="modSld">
      <pc:chgData name="Mark Bolick" userId="53247362-d397-49da-8216-6687b8d6b847" providerId="ADAL" clId="{9622D9A9-00D9-47B4-848B-BC8414D52BE8}" dt="2024-08-15T13:05:08.563" v="71" actId="20577"/>
      <pc:docMkLst>
        <pc:docMk/>
      </pc:docMkLst>
      <pc:sldChg chg="modSp mod">
        <pc:chgData name="Mark Bolick" userId="53247362-d397-49da-8216-6687b8d6b847" providerId="ADAL" clId="{9622D9A9-00D9-47B4-848B-BC8414D52BE8}" dt="2024-08-15T13:05:08.563" v="71" actId="20577"/>
        <pc:sldMkLst>
          <pc:docMk/>
          <pc:sldMk cId="1113797264" sldId="256"/>
        </pc:sldMkLst>
        <pc:spChg chg="mod">
          <ac:chgData name="Mark Bolick" userId="53247362-d397-49da-8216-6687b8d6b847" providerId="ADAL" clId="{9622D9A9-00D9-47B4-848B-BC8414D52BE8}" dt="2024-08-15T13:05:08.563" v="71" actId="20577"/>
          <ac:spMkLst>
            <pc:docMk/>
            <pc:sldMk cId="1113797264" sldId="256"/>
            <ac:spMk id="2" creationId="{A70A5B6F-3047-7E10-5B2D-98A6AC2EBC5D}"/>
          </ac:spMkLst>
        </pc:spChg>
        <pc:spChg chg="mod">
          <ac:chgData name="Mark Bolick" userId="53247362-d397-49da-8216-6687b8d6b847" providerId="ADAL" clId="{9622D9A9-00D9-47B4-848B-BC8414D52BE8}" dt="2024-08-14T17:16:37.491" v="61" actId="20577"/>
          <ac:spMkLst>
            <pc:docMk/>
            <pc:sldMk cId="1113797264" sldId="256"/>
            <ac:spMk id="3" creationId="{97EDDE53-23FF-A734-8CFD-739980A5171B}"/>
          </ac:spMkLst>
        </pc:spChg>
        <pc:spChg chg="mod">
          <ac:chgData name="Mark Bolick" userId="53247362-d397-49da-8216-6687b8d6b847" providerId="ADAL" clId="{9622D9A9-00D9-47B4-848B-BC8414D52BE8}" dt="2024-08-14T17:17:04.927" v="67" actId="14100"/>
          <ac:spMkLst>
            <pc:docMk/>
            <pc:sldMk cId="1113797264" sldId="256"/>
            <ac:spMk id="5" creationId="{199942BD-D2D5-A36D-5235-A8FDEDF06D62}"/>
          </ac:spMkLst>
        </pc:spChg>
      </pc:sldChg>
      <pc:sldChg chg="modSp mod">
        <pc:chgData name="Mark Bolick" userId="53247362-d397-49da-8216-6687b8d6b847" providerId="ADAL" clId="{9622D9A9-00D9-47B4-848B-BC8414D52BE8}" dt="2024-08-14T17:19:37.508" v="68" actId="20577"/>
        <pc:sldMkLst>
          <pc:docMk/>
          <pc:sldMk cId="2835687796" sldId="260"/>
        </pc:sldMkLst>
        <pc:spChg chg="mod">
          <ac:chgData name="Mark Bolick" userId="53247362-d397-49da-8216-6687b8d6b847" providerId="ADAL" clId="{9622D9A9-00D9-47B4-848B-BC8414D52BE8}" dt="2024-08-14T17:19:37.508" v="68" actId="20577"/>
          <ac:spMkLst>
            <pc:docMk/>
            <pc:sldMk cId="2835687796" sldId="260"/>
            <ac:spMk id="4" creationId="{0F0B2D15-C2F0-F2D6-0BA5-B712D9656743}"/>
          </ac:spMkLst>
        </pc:spChg>
      </pc:sldChg>
      <pc:sldChg chg="modSp mod">
        <pc:chgData name="Mark Bolick" userId="53247362-d397-49da-8216-6687b8d6b847" providerId="ADAL" clId="{9622D9A9-00D9-47B4-848B-BC8414D52BE8}" dt="2024-08-13T21:02:41.790" v="52" actId="20577"/>
        <pc:sldMkLst>
          <pc:docMk/>
          <pc:sldMk cId="2296042164" sldId="261"/>
        </pc:sldMkLst>
        <pc:spChg chg="mod">
          <ac:chgData name="Mark Bolick" userId="53247362-d397-49da-8216-6687b8d6b847" providerId="ADAL" clId="{9622D9A9-00D9-47B4-848B-BC8414D52BE8}" dt="2024-08-13T21:02:41.790" v="52" actId="20577"/>
          <ac:spMkLst>
            <pc:docMk/>
            <pc:sldMk cId="2296042164" sldId="261"/>
            <ac:spMk id="7" creationId="{CE4B7F80-7BFF-2CC7-E740-BBF248748D7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823352"/>
            <a:ext cx="73152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/>
              <a:t>Designed with the Paving Professional in Mind.</a:t>
            </a:r>
            <a:r>
              <a:rPr lang="en-US" altLang="en-US" baseline="30000"/>
              <a:t>®</a:t>
            </a:r>
            <a:endParaRPr lang="en-SG" altLang="en-US" baseline="30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"/>
            <a:ext cx="12192000" cy="130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5850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43C85-5CCF-4048-9CAB-94C6948FB2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600" cy="68634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6F0A5DB-7DC9-1547-929B-5CBF83C1AF04}"/>
              </a:ext>
            </a:extLst>
          </p:cNvPr>
          <p:cNvSpPr txBox="1">
            <a:spLocks/>
          </p:cNvSpPr>
          <p:nvPr/>
        </p:nvSpPr>
        <p:spPr>
          <a:xfrm>
            <a:off x="841272" y="6356351"/>
            <a:ext cx="255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Co-confidential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C5D3AC-653B-0144-9E3B-E2B7D51FC2D8}"/>
              </a:ext>
            </a:extLst>
          </p:cNvPr>
          <p:cNvSpPr txBox="1">
            <a:spLocks/>
          </p:cNvSpPr>
          <p:nvPr/>
        </p:nvSpPr>
        <p:spPr>
          <a:xfrm>
            <a:off x="407777" y="6356351"/>
            <a:ext cx="1293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66537-94F2-A24E-B020-2BCDC9CD5735}" type="slidenum">
              <a:rPr lang="en-US" sz="1000" smtClean="0"/>
              <a:pPr/>
              <a:t>‹#›</a:t>
            </a:fld>
            <a:r>
              <a:rPr lang="en-US" sz="1000"/>
              <a:t>   | </a:t>
            </a:r>
            <a:endParaRPr lang="en-US" sz="1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A7B8D8-E56F-C74B-A2B2-95A25B4E9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618" y="392504"/>
            <a:ext cx="10992556" cy="994172"/>
          </a:xfrm>
        </p:spPr>
        <p:txBody>
          <a:bodyPr anchor="t">
            <a:normAutofit/>
          </a:bodyPr>
          <a:lstStyle>
            <a:lvl1pPr>
              <a:defRPr sz="4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Sample Content Slide 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4E5D644-B4BA-9E44-BED5-CD328E629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618" y="1628374"/>
            <a:ext cx="10992556" cy="4254593"/>
          </a:xfrm>
        </p:spPr>
        <p:txBody>
          <a:bodyPr anchor="t"/>
          <a:lstStyle>
            <a:lvl1pPr>
              <a:buClr>
                <a:srgbClr val="FF0000"/>
              </a:buClr>
              <a:defRPr sz="2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0000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0000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06" y="6094013"/>
            <a:ext cx="2184476" cy="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7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843C85-5CCF-4048-9CAB-94C6948FB2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600" cy="68634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6F0A5DB-7DC9-1547-929B-5CBF83C1AF04}"/>
              </a:ext>
            </a:extLst>
          </p:cNvPr>
          <p:cNvSpPr txBox="1">
            <a:spLocks/>
          </p:cNvSpPr>
          <p:nvPr/>
        </p:nvSpPr>
        <p:spPr>
          <a:xfrm>
            <a:off x="841272" y="6356351"/>
            <a:ext cx="255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Co-confidential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C5D3AC-653B-0144-9E3B-E2B7D51FC2D8}"/>
              </a:ext>
            </a:extLst>
          </p:cNvPr>
          <p:cNvSpPr txBox="1">
            <a:spLocks/>
          </p:cNvSpPr>
          <p:nvPr/>
        </p:nvSpPr>
        <p:spPr>
          <a:xfrm>
            <a:off x="407777" y="6356351"/>
            <a:ext cx="1293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66537-94F2-A24E-B020-2BCDC9CD5735}" type="slidenum">
              <a:rPr lang="en-US" sz="1000" smtClean="0"/>
              <a:pPr/>
              <a:t>‹#›</a:t>
            </a:fld>
            <a:r>
              <a:rPr lang="en-US" sz="1000"/>
              <a:t>   | 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06" y="6094013"/>
            <a:ext cx="2184476" cy="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7473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843C85-5CCF-4048-9CAB-94C6948FB2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600" cy="68634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6F0A5DB-7DC9-1547-929B-5CBF83C1AF04}"/>
              </a:ext>
            </a:extLst>
          </p:cNvPr>
          <p:cNvSpPr txBox="1">
            <a:spLocks/>
          </p:cNvSpPr>
          <p:nvPr/>
        </p:nvSpPr>
        <p:spPr>
          <a:xfrm>
            <a:off x="841272" y="6356351"/>
            <a:ext cx="255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Co-confidential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8C5D3AC-653B-0144-9E3B-E2B7D51FC2D8}"/>
              </a:ext>
            </a:extLst>
          </p:cNvPr>
          <p:cNvSpPr txBox="1">
            <a:spLocks/>
          </p:cNvSpPr>
          <p:nvPr/>
        </p:nvSpPr>
        <p:spPr>
          <a:xfrm>
            <a:off x="407777" y="6356351"/>
            <a:ext cx="1293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66537-94F2-A24E-B020-2BCDC9CD5735}" type="slidenum">
              <a:rPr lang="en-US" sz="1000" smtClean="0"/>
              <a:pPr/>
              <a:t>‹#›</a:t>
            </a:fld>
            <a:r>
              <a:rPr lang="en-US" sz="1000"/>
              <a:t>   | 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06" y="6094013"/>
            <a:ext cx="2184476" cy="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11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843C85-5CCF-4048-9CAB-94C6948FB2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600" cy="686340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6F0A5DB-7DC9-1547-929B-5CBF83C1AF04}"/>
              </a:ext>
            </a:extLst>
          </p:cNvPr>
          <p:cNvSpPr txBox="1">
            <a:spLocks/>
          </p:cNvSpPr>
          <p:nvPr/>
        </p:nvSpPr>
        <p:spPr>
          <a:xfrm>
            <a:off x="841272" y="6356351"/>
            <a:ext cx="255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Co-confidential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8C5D3AC-653B-0144-9E3B-E2B7D51FC2D8}"/>
              </a:ext>
            </a:extLst>
          </p:cNvPr>
          <p:cNvSpPr txBox="1">
            <a:spLocks/>
          </p:cNvSpPr>
          <p:nvPr/>
        </p:nvSpPr>
        <p:spPr>
          <a:xfrm>
            <a:off x="407777" y="6356351"/>
            <a:ext cx="1293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66537-94F2-A24E-B020-2BCDC9CD5735}" type="slidenum">
              <a:rPr lang="en-US" sz="1000" smtClean="0"/>
              <a:pPr/>
              <a:t>‹#›</a:t>
            </a:fld>
            <a:r>
              <a:rPr lang="en-US" sz="1000"/>
              <a:t>   | 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600" b="0" i="0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b="0" i="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b="0" i="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b="0" i="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b="0" i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rgbClr val="FF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FF0000"/>
              </a:buClr>
            </a:pPr>
            <a:r>
              <a:rPr lang="en-US"/>
              <a:t>Second level</a:t>
            </a:r>
          </a:p>
          <a:p>
            <a:pPr lvl="2">
              <a:buClr>
                <a:srgbClr val="FF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FF0000"/>
              </a:buClr>
            </a:pPr>
            <a:r>
              <a:rPr lang="en-US"/>
              <a:t>Fourth level</a:t>
            </a:r>
          </a:p>
          <a:p>
            <a:pPr lvl="4">
              <a:buClr>
                <a:srgbClr val="FF0000"/>
              </a:buClr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600" b="0" i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b="0" i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b="0" i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b="0" i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rgbClr val="FF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FF0000"/>
              </a:buClr>
            </a:pPr>
            <a:r>
              <a:rPr lang="en-US"/>
              <a:t>Second level</a:t>
            </a:r>
          </a:p>
          <a:p>
            <a:pPr lvl="2">
              <a:buClr>
                <a:srgbClr val="FF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FF0000"/>
              </a:buClr>
            </a:pPr>
            <a:r>
              <a:rPr lang="en-US"/>
              <a:t>Fourth level</a:t>
            </a:r>
          </a:p>
          <a:p>
            <a:pPr lvl="4">
              <a:buClr>
                <a:srgbClr val="FF0000"/>
              </a:buClr>
            </a:pPr>
            <a:r>
              <a:rPr lang="en-US"/>
              <a:t>Fifth level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06" y="6094013"/>
            <a:ext cx="2184476" cy="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31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43C85-5CCF-4048-9CAB-94C6948FB2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600" cy="686340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6F0A5DB-7DC9-1547-929B-5CBF83C1AF04}"/>
              </a:ext>
            </a:extLst>
          </p:cNvPr>
          <p:cNvSpPr txBox="1">
            <a:spLocks/>
          </p:cNvSpPr>
          <p:nvPr/>
        </p:nvSpPr>
        <p:spPr>
          <a:xfrm>
            <a:off x="841272" y="6356351"/>
            <a:ext cx="255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Co-confidential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8C5D3AC-653B-0144-9E3B-E2B7D51FC2D8}"/>
              </a:ext>
            </a:extLst>
          </p:cNvPr>
          <p:cNvSpPr txBox="1">
            <a:spLocks/>
          </p:cNvSpPr>
          <p:nvPr/>
        </p:nvSpPr>
        <p:spPr>
          <a:xfrm>
            <a:off x="407777" y="6356351"/>
            <a:ext cx="1293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66537-94F2-A24E-B020-2BCDC9CD5735}" type="slidenum">
              <a:rPr lang="en-US" sz="1000" smtClean="0"/>
              <a:pPr/>
              <a:t>‹#›</a:t>
            </a:fld>
            <a:r>
              <a:rPr lang="en-US" sz="1000"/>
              <a:t>   | 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600" b="0" i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b="0" i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b="0" i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b="0" i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rgbClr val="FF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FF0000"/>
              </a:buClr>
            </a:pPr>
            <a:r>
              <a:rPr lang="en-US"/>
              <a:t>Second level</a:t>
            </a:r>
          </a:p>
          <a:p>
            <a:pPr lvl="2">
              <a:buClr>
                <a:srgbClr val="FF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FF0000"/>
              </a:buClr>
            </a:pPr>
            <a:r>
              <a:rPr lang="en-US"/>
              <a:t>Fourth level</a:t>
            </a:r>
          </a:p>
          <a:p>
            <a:pPr lvl="4">
              <a:buClr>
                <a:srgbClr val="FF0000"/>
              </a:buClr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600" b="0" i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b="0" i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b="0" i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b="0" i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rgbClr val="FF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FF0000"/>
              </a:buClr>
            </a:pPr>
            <a:r>
              <a:rPr lang="en-US"/>
              <a:t>Second level</a:t>
            </a:r>
          </a:p>
          <a:p>
            <a:pPr lvl="2">
              <a:buClr>
                <a:srgbClr val="FF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FF0000"/>
              </a:buClr>
            </a:pPr>
            <a:r>
              <a:rPr lang="en-US"/>
              <a:t>Fourth level</a:t>
            </a:r>
          </a:p>
          <a:p>
            <a:pPr lvl="4">
              <a:buClr>
                <a:srgbClr val="FF0000"/>
              </a:buClr>
            </a:pPr>
            <a:r>
              <a:rPr lang="en-US"/>
              <a:t>Fifth level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06" y="6094013"/>
            <a:ext cx="2184476" cy="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32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843C85-5CCF-4048-9CAB-94C6948FB2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600" cy="68634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6F0A5DB-7DC9-1547-929B-5CBF83C1AF04}"/>
              </a:ext>
            </a:extLst>
          </p:cNvPr>
          <p:cNvSpPr txBox="1">
            <a:spLocks/>
          </p:cNvSpPr>
          <p:nvPr/>
        </p:nvSpPr>
        <p:spPr>
          <a:xfrm>
            <a:off x="841272" y="6356351"/>
            <a:ext cx="255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Co-confidential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C5D3AC-653B-0144-9E3B-E2B7D51FC2D8}"/>
              </a:ext>
            </a:extLst>
          </p:cNvPr>
          <p:cNvSpPr txBox="1">
            <a:spLocks/>
          </p:cNvSpPr>
          <p:nvPr/>
        </p:nvSpPr>
        <p:spPr>
          <a:xfrm>
            <a:off x="407777" y="6356351"/>
            <a:ext cx="1293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66537-94F2-A24E-B020-2BCDC9CD5735}" type="slidenum">
              <a:rPr lang="en-US" sz="1000" smtClean="0"/>
              <a:pPr/>
              <a:t>‹#›</a:t>
            </a:fld>
            <a:r>
              <a:rPr lang="en-US" sz="1000"/>
              <a:t>   | 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06" y="6094013"/>
            <a:ext cx="2184476" cy="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2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843C85-5CCF-4048-9CAB-94C6948FB2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600" cy="6863400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6F0A5DB-7DC9-1547-929B-5CBF83C1AF04}"/>
              </a:ext>
            </a:extLst>
          </p:cNvPr>
          <p:cNvSpPr txBox="1">
            <a:spLocks/>
          </p:cNvSpPr>
          <p:nvPr/>
        </p:nvSpPr>
        <p:spPr>
          <a:xfrm>
            <a:off x="841272" y="6356351"/>
            <a:ext cx="255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Co-confidential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8C5D3AC-653B-0144-9E3B-E2B7D51FC2D8}"/>
              </a:ext>
            </a:extLst>
          </p:cNvPr>
          <p:cNvSpPr txBox="1">
            <a:spLocks/>
          </p:cNvSpPr>
          <p:nvPr/>
        </p:nvSpPr>
        <p:spPr>
          <a:xfrm>
            <a:off x="407777" y="6356351"/>
            <a:ext cx="1293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66537-94F2-A24E-B020-2BCDC9CD5735}" type="slidenum">
              <a:rPr lang="en-US" sz="1000" smtClean="0"/>
              <a:pPr/>
              <a:t>‹#›</a:t>
            </a:fld>
            <a:r>
              <a:rPr lang="en-US" sz="1000"/>
              <a:t>   | </a:t>
            </a:r>
            <a:endParaRPr lang="en-US" sz="1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06" y="6094013"/>
            <a:ext cx="2184476" cy="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9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843C85-5CCF-4048-9CAB-94C6948FB2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600" cy="686340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6F0A5DB-7DC9-1547-929B-5CBF83C1AF04}"/>
              </a:ext>
            </a:extLst>
          </p:cNvPr>
          <p:cNvSpPr txBox="1">
            <a:spLocks/>
          </p:cNvSpPr>
          <p:nvPr/>
        </p:nvSpPr>
        <p:spPr>
          <a:xfrm>
            <a:off x="841272" y="6356351"/>
            <a:ext cx="255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Co-confidential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8C5D3AC-653B-0144-9E3B-E2B7D51FC2D8}"/>
              </a:ext>
            </a:extLst>
          </p:cNvPr>
          <p:cNvSpPr txBox="1">
            <a:spLocks/>
          </p:cNvSpPr>
          <p:nvPr/>
        </p:nvSpPr>
        <p:spPr>
          <a:xfrm>
            <a:off x="407777" y="6356351"/>
            <a:ext cx="1293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66537-94F2-A24E-B020-2BCDC9CD5735}" type="slidenum">
              <a:rPr lang="en-US" sz="1000" smtClean="0"/>
              <a:pPr/>
              <a:t>‹#›</a:t>
            </a:fld>
            <a:r>
              <a:rPr lang="en-US" sz="1000"/>
              <a:t>   | 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600" b="0" i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b="0" i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b="0" i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b="0" i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rgbClr val="FF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FF0000"/>
              </a:buClr>
            </a:pPr>
            <a:r>
              <a:rPr lang="en-US"/>
              <a:t>Second level</a:t>
            </a:r>
          </a:p>
          <a:p>
            <a:pPr lvl="2">
              <a:buClr>
                <a:srgbClr val="FF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FF0000"/>
              </a:buClr>
            </a:pPr>
            <a:r>
              <a:rPr lang="en-US"/>
              <a:t>Fourth level</a:t>
            </a:r>
          </a:p>
          <a:p>
            <a:pPr lvl="4">
              <a:buClr>
                <a:srgbClr val="FF0000"/>
              </a:buClr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06" y="6094013"/>
            <a:ext cx="2184476" cy="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59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843C85-5CCF-4048-9CAB-94C6948FB2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600" cy="686340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6F0A5DB-7DC9-1547-929B-5CBF83C1AF04}"/>
              </a:ext>
            </a:extLst>
          </p:cNvPr>
          <p:cNvSpPr txBox="1">
            <a:spLocks/>
          </p:cNvSpPr>
          <p:nvPr/>
        </p:nvSpPr>
        <p:spPr>
          <a:xfrm>
            <a:off x="841272" y="6356351"/>
            <a:ext cx="255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Co-confidential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8C5D3AC-653B-0144-9E3B-E2B7D51FC2D8}"/>
              </a:ext>
            </a:extLst>
          </p:cNvPr>
          <p:cNvSpPr txBox="1">
            <a:spLocks/>
          </p:cNvSpPr>
          <p:nvPr/>
        </p:nvSpPr>
        <p:spPr>
          <a:xfrm>
            <a:off x="407777" y="6356351"/>
            <a:ext cx="1293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66537-94F2-A24E-B020-2BCDC9CD5735}" type="slidenum">
              <a:rPr lang="en-US" sz="1000" smtClean="0"/>
              <a:pPr/>
              <a:t>‹#›</a:t>
            </a:fld>
            <a:r>
              <a:rPr lang="en-US" sz="1000"/>
              <a:t>   | 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06" y="6094013"/>
            <a:ext cx="2184476" cy="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50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843C85-5CCF-4048-9CAB-94C6948FB2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600" cy="68634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6F0A5DB-7DC9-1547-929B-5CBF83C1AF04}"/>
              </a:ext>
            </a:extLst>
          </p:cNvPr>
          <p:cNvSpPr txBox="1">
            <a:spLocks/>
          </p:cNvSpPr>
          <p:nvPr/>
        </p:nvSpPr>
        <p:spPr>
          <a:xfrm>
            <a:off x="841272" y="6356351"/>
            <a:ext cx="255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Co-confidential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8C5D3AC-653B-0144-9E3B-E2B7D51FC2D8}"/>
              </a:ext>
            </a:extLst>
          </p:cNvPr>
          <p:cNvSpPr txBox="1">
            <a:spLocks/>
          </p:cNvSpPr>
          <p:nvPr/>
        </p:nvSpPr>
        <p:spPr>
          <a:xfrm>
            <a:off x="407777" y="6356351"/>
            <a:ext cx="1293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66537-94F2-A24E-B020-2BCDC9CD5735}" type="slidenum">
              <a:rPr lang="en-US" sz="1000" smtClean="0"/>
              <a:pPr/>
              <a:t>‹#›</a:t>
            </a:fld>
            <a:r>
              <a:rPr lang="en-US" sz="1000"/>
              <a:t>   | 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buClr>
                <a:srgbClr val="FF0000"/>
              </a:buCl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0000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0000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06" y="6094013"/>
            <a:ext cx="2184476" cy="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7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823352"/>
            <a:ext cx="73152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/>
              <a:t>Designed with the Paving Professional in Mind.</a:t>
            </a:r>
            <a:r>
              <a:rPr lang="en-US" altLang="en-US" baseline="30000"/>
              <a:t>®</a:t>
            </a:r>
            <a:endParaRPr lang="en-SG" altLang="en-US" baseline="300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60"/>
            <a:ext cx="12192000" cy="12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39622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843C85-5CCF-4048-9CAB-94C6948FB2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600" cy="68634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6F0A5DB-7DC9-1547-929B-5CBF83C1AF04}"/>
              </a:ext>
            </a:extLst>
          </p:cNvPr>
          <p:cNvSpPr txBox="1">
            <a:spLocks/>
          </p:cNvSpPr>
          <p:nvPr/>
        </p:nvSpPr>
        <p:spPr>
          <a:xfrm>
            <a:off x="841272" y="6356351"/>
            <a:ext cx="255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Co-confidential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8C5D3AC-653B-0144-9E3B-E2B7D51FC2D8}"/>
              </a:ext>
            </a:extLst>
          </p:cNvPr>
          <p:cNvSpPr txBox="1">
            <a:spLocks/>
          </p:cNvSpPr>
          <p:nvPr/>
        </p:nvSpPr>
        <p:spPr>
          <a:xfrm>
            <a:off x="407777" y="6356351"/>
            <a:ext cx="1293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66537-94F2-A24E-B020-2BCDC9CD5735}" type="slidenum">
              <a:rPr lang="en-US" sz="1000" smtClean="0"/>
              <a:pPr/>
              <a:t>‹#›</a:t>
            </a:fld>
            <a:r>
              <a:rPr lang="en-US" sz="1000"/>
              <a:t>   | </a:t>
            </a:r>
            <a:endParaRPr lang="en-US" sz="10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 lIns="91440" tIns="45720" rIns="91440" bIns="45720" rtlCol="0">
            <a:normAutofit/>
          </a:bodyPr>
          <a:lstStyle>
            <a:lvl1pPr>
              <a:defRPr lang="en-US" sz="3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80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24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20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rgbClr val="FF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FF0000"/>
              </a:buClr>
            </a:pPr>
            <a:r>
              <a:rPr lang="en-US"/>
              <a:t>Second level</a:t>
            </a:r>
          </a:p>
          <a:p>
            <a:pPr lvl="2">
              <a:buClr>
                <a:srgbClr val="FF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FF0000"/>
              </a:buClr>
            </a:pPr>
            <a:r>
              <a:rPr lang="en-US"/>
              <a:t>Fourth level</a:t>
            </a:r>
          </a:p>
          <a:p>
            <a:pPr lvl="4">
              <a:buClr>
                <a:srgbClr val="FF0000"/>
              </a:buClr>
            </a:pPr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06" y="6094013"/>
            <a:ext cx="2184476" cy="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95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/>
              <a:t>Designed with the Paving Professional in Mind.</a:t>
            </a:r>
            <a:r>
              <a:rPr lang="en-US" altLang="en-US" baseline="30000"/>
              <a:t>®</a:t>
            </a:r>
            <a:endParaRPr lang="en-SG" altLang="en-US" baseline="30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87"/>
            <a:ext cx="12192000" cy="130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65227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ank Yo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/>
              <a:t>Designed with the Paving Professional in Mind.</a:t>
            </a:r>
            <a:r>
              <a:rPr lang="en-US" altLang="en-US" baseline="30000"/>
              <a:t>®</a:t>
            </a:r>
            <a:endParaRPr lang="en-SG" altLang="en-US" baseline="30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44"/>
            <a:ext cx="12192000" cy="12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42751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/>
              <a:t>Designed with the Paving Professional in Mind.</a:t>
            </a:r>
            <a:r>
              <a:rPr lang="en-US" altLang="en-US" baseline="30000"/>
              <a:t>®</a:t>
            </a:r>
            <a:endParaRPr lang="en-SG" altLang="en-US" baseline="30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24"/>
            <a:ext cx="12192000" cy="12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29124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/>
              <a:t>Designed with the Paving Professional in Mind.</a:t>
            </a:r>
            <a:r>
              <a:rPr lang="en-US" altLang="en-US" baseline="30000"/>
              <a:t>®</a:t>
            </a:r>
            <a:endParaRPr lang="en-SG" altLang="en-US" baseline="30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24"/>
            <a:ext cx="12192000" cy="12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48540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823352"/>
            <a:ext cx="73152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prstClr val="white"/>
                </a:solidFill>
              </a:rPr>
              <a:t>Designed with the Paving Professional in Mind.</a:t>
            </a:r>
            <a:r>
              <a:rPr lang="en-US" altLang="en-US" baseline="30000">
                <a:solidFill>
                  <a:prstClr val="white"/>
                </a:solidFill>
              </a:rPr>
              <a:t>®</a:t>
            </a:r>
            <a:endParaRPr lang="en-SG" altLang="en-US" baseline="300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0"/>
            <a:ext cx="12192000" cy="130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68859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823352"/>
            <a:ext cx="73152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prstClr val="white"/>
                </a:solidFill>
              </a:rPr>
              <a:t>Designed with the Paving Professional in Mind.</a:t>
            </a:r>
            <a:r>
              <a:rPr lang="en-US" altLang="en-US" baseline="30000">
                <a:solidFill>
                  <a:prstClr val="white"/>
                </a:solidFill>
              </a:rPr>
              <a:t>®</a:t>
            </a:r>
            <a:endParaRPr lang="en-SG" altLang="en-US" baseline="3000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60"/>
            <a:ext cx="12192000" cy="12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99202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823352"/>
            <a:ext cx="73152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prstClr val="white"/>
                </a:solidFill>
              </a:rPr>
              <a:t>Designed with the Paving Professional in Mind.</a:t>
            </a:r>
            <a:r>
              <a:rPr lang="en-US" altLang="en-US" baseline="30000">
                <a:solidFill>
                  <a:prstClr val="white"/>
                </a:solidFill>
              </a:rPr>
              <a:t>®</a:t>
            </a:r>
            <a:endParaRPr lang="en-SG" altLang="en-US" baseline="3000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44"/>
            <a:ext cx="12192000" cy="12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60117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823352"/>
            <a:ext cx="73152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prstClr val="white"/>
                </a:solidFill>
              </a:rPr>
              <a:t>Designed with the Paving Professional in Mind.</a:t>
            </a:r>
            <a:r>
              <a:rPr lang="en-US" altLang="en-US" baseline="30000">
                <a:solidFill>
                  <a:prstClr val="white"/>
                </a:solidFill>
              </a:rPr>
              <a:t>®</a:t>
            </a:r>
            <a:endParaRPr lang="en-SG" altLang="en-US" baseline="300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44"/>
            <a:ext cx="12192000" cy="12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06755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Title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prstClr val="white"/>
                </a:solidFill>
              </a:rPr>
              <a:t>Designed with the Paving Professional in Mind.</a:t>
            </a:r>
            <a:r>
              <a:rPr lang="en-US" altLang="en-US" baseline="30000">
                <a:solidFill>
                  <a:prstClr val="white"/>
                </a:solidFill>
              </a:rPr>
              <a:t>®</a:t>
            </a:r>
            <a:endParaRPr lang="en-SG" altLang="en-US" baseline="300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886076"/>
            <a:ext cx="2981520" cy="99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1105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823352"/>
            <a:ext cx="73152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/>
              <a:t>Designed with the Paving Professional in Mind.</a:t>
            </a:r>
            <a:r>
              <a:rPr lang="en-US" altLang="en-US" baseline="30000"/>
              <a:t>®</a:t>
            </a:r>
            <a:endParaRPr lang="en-SG" altLang="en-US" baseline="300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44"/>
            <a:ext cx="12192000" cy="12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08185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Title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prstClr val="white"/>
                </a:solidFill>
              </a:rPr>
              <a:t>Designed with the Paving Professional in Mind.</a:t>
            </a:r>
            <a:r>
              <a:rPr lang="en-US" altLang="en-US" baseline="30000">
                <a:solidFill>
                  <a:prstClr val="white"/>
                </a:solidFill>
              </a:rPr>
              <a:t>®</a:t>
            </a:r>
            <a:endParaRPr lang="en-SG" altLang="en-US" baseline="300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886076"/>
            <a:ext cx="2981520" cy="99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5300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Title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prstClr val="white"/>
                </a:solidFill>
              </a:rPr>
              <a:t>Designed with the Paving Professional in Mind.</a:t>
            </a:r>
            <a:r>
              <a:rPr lang="en-US" altLang="en-US" baseline="30000">
                <a:solidFill>
                  <a:prstClr val="white"/>
                </a:solidFill>
              </a:rPr>
              <a:t>®</a:t>
            </a:r>
            <a:endParaRPr lang="en-SG" altLang="en-US" baseline="300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886076"/>
            <a:ext cx="2981520" cy="99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96914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Title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prstClr val="white"/>
                </a:solidFill>
              </a:rPr>
              <a:t>Designed with the Paving Professional in Mind.</a:t>
            </a:r>
            <a:r>
              <a:rPr lang="en-US" altLang="en-US" baseline="30000">
                <a:solidFill>
                  <a:prstClr val="white"/>
                </a:solidFill>
              </a:rPr>
              <a:t>®</a:t>
            </a:r>
            <a:endParaRPr lang="en-SG" altLang="en-US" baseline="300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886076"/>
            <a:ext cx="2981520" cy="99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0723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Title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prstClr val="white"/>
                </a:solidFill>
              </a:rPr>
              <a:t>Designed with the Paving Professional in Mind.</a:t>
            </a:r>
            <a:r>
              <a:rPr lang="en-US" altLang="en-US" baseline="30000">
                <a:solidFill>
                  <a:prstClr val="white"/>
                </a:solidFill>
              </a:rPr>
              <a:t>®</a:t>
            </a:r>
            <a:endParaRPr lang="en-SG" altLang="en-US" baseline="300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383" y="5886451"/>
            <a:ext cx="2980800" cy="9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88289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43C85-5CCF-4048-9CAB-94C6948FB2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600" cy="68634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6F0A5DB-7DC9-1547-929B-5CBF83C1AF04}"/>
              </a:ext>
            </a:extLst>
          </p:cNvPr>
          <p:cNvSpPr txBox="1">
            <a:spLocks/>
          </p:cNvSpPr>
          <p:nvPr/>
        </p:nvSpPr>
        <p:spPr>
          <a:xfrm>
            <a:off x="841272" y="6356351"/>
            <a:ext cx="255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prstClr val="white">
                    <a:lumMod val="50000"/>
                  </a:prstClr>
                </a:solidFill>
              </a:rPr>
              <a:t>Co-confidential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C5D3AC-653B-0144-9E3B-E2B7D51FC2D8}"/>
              </a:ext>
            </a:extLst>
          </p:cNvPr>
          <p:cNvSpPr txBox="1">
            <a:spLocks/>
          </p:cNvSpPr>
          <p:nvPr/>
        </p:nvSpPr>
        <p:spPr>
          <a:xfrm>
            <a:off x="407777" y="6356351"/>
            <a:ext cx="1293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66537-94F2-A24E-B020-2BCDC9CD5735}" type="slidenum">
              <a:rPr lang="en-US" sz="1000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r>
              <a:rPr lang="en-US" sz="1000">
                <a:solidFill>
                  <a:prstClr val="white">
                    <a:lumMod val="50000"/>
                  </a:prstClr>
                </a:solidFill>
              </a:rPr>
              <a:t>   | </a:t>
            </a:r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A7B8D8-E56F-C74B-A2B2-95A25B4E9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618" y="392504"/>
            <a:ext cx="10992556" cy="994172"/>
          </a:xfrm>
        </p:spPr>
        <p:txBody>
          <a:bodyPr anchor="t">
            <a:normAutofit/>
          </a:bodyPr>
          <a:lstStyle>
            <a:lvl1pPr>
              <a:defRPr sz="4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Sample Content Slide 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4E5D644-B4BA-9E44-BED5-CD328E629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618" y="1628374"/>
            <a:ext cx="10992556" cy="4254593"/>
          </a:xfrm>
        </p:spPr>
        <p:txBody>
          <a:bodyPr anchor="t"/>
          <a:lstStyle>
            <a:lvl1pPr>
              <a:buClr>
                <a:srgbClr val="FF0000"/>
              </a:buClr>
              <a:defRPr sz="2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0000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0000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06" y="6094013"/>
            <a:ext cx="2184476" cy="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92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843C85-5CCF-4048-9CAB-94C6948FB2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600" cy="68634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6F0A5DB-7DC9-1547-929B-5CBF83C1AF04}"/>
              </a:ext>
            </a:extLst>
          </p:cNvPr>
          <p:cNvSpPr txBox="1">
            <a:spLocks/>
          </p:cNvSpPr>
          <p:nvPr/>
        </p:nvSpPr>
        <p:spPr>
          <a:xfrm>
            <a:off x="841272" y="6356351"/>
            <a:ext cx="255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prstClr val="white">
                    <a:lumMod val="50000"/>
                  </a:prstClr>
                </a:solidFill>
              </a:rPr>
              <a:t>Co-confidential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C5D3AC-653B-0144-9E3B-E2B7D51FC2D8}"/>
              </a:ext>
            </a:extLst>
          </p:cNvPr>
          <p:cNvSpPr txBox="1">
            <a:spLocks/>
          </p:cNvSpPr>
          <p:nvPr/>
        </p:nvSpPr>
        <p:spPr>
          <a:xfrm>
            <a:off x="407777" y="6356351"/>
            <a:ext cx="1293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66537-94F2-A24E-B020-2BCDC9CD5735}" type="slidenum">
              <a:rPr lang="en-US" sz="1000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r>
              <a:rPr lang="en-US" sz="1000">
                <a:solidFill>
                  <a:prstClr val="white">
                    <a:lumMod val="50000"/>
                  </a:prstClr>
                </a:solidFill>
              </a:rPr>
              <a:t>   | </a:t>
            </a:r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06" y="6094013"/>
            <a:ext cx="2184476" cy="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3818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843C85-5CCF-4048-9CAB-94C6948FB2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600" cy="68634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6F0A5DB-7DC9-1547-929B-5CBF83C1AF04}"/>
              </a:ext>
            </a:extLst>
          </p:cNvPr>
          <p:cNvSpPr txBox="1">
            <a:spLocks/>
          </p:cNvSpPr>
          <p:nvPr/>
        </p:nvSpPr>
        <p:spPr>
          <a:xfrm>
            <a:off x="841272" y="6356351"/>
            <a:ext cx="255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prstClr val="white">
                    <a:lumMod val="50000"/>
                  </a:prstClr>
                </a:solidFill>
              </a:rPr>
              <a:t>Co-confidential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8C5D3AC-653B-0144-9E3B-E2B7D51FC2D8}"/>
              </a:ext>
            </a:extLst>
          </p:cNvPr>
          <p:cNvSpPr txBox="1">
            <a:spLocks/>
          </p:cNvSpPr>
          <p:nvPr/>
        </p:nvSpPr>
        <p:spPr>
          <a:xfrm>
            <a:off x="407777" y="6356351"/>
            <a:ext cx="1293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66537-94F2-A24E-B020-2BCDC9CD5735}" type="slidenum">
              <a:rPr lang="en-US" sz="1000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r>
              <a:rPr lang="en-US" sz="1000">
                <a:solidFill>
                  <a:prstClr val="white">
                    <a:lumMod val="50000"/>
                  </a:prstClr>
                </a:solidFill>
              </a:rPr>
              <a:t>   | </a:t>
            </a:r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06" y="6094013"/>
            <a:ext cx="2184476" cy="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53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843C85-5CCF-4048-9CAB-94C6948FB2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600" cy="686340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6F0A5DB-7DC9-1547-929B-5CBF83C1AF04}"/>
              </a:ext>
            </a:extLst>
          </p:cNvPr>
          <p:cNvSpPr txBox="1">
            <a:spLocks/>
          </p:cNvSpPr>
          <p:nvPr/>
        </p:nvSpPr>
        <p:spPr>
          <a:xfrm>
            <a:off x="841272" y="6356351"/>
            <a:ext cx="255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prstClr val="white">
                    <a:lumMod val="50000"/>
                  </a:prstClr>
                </a:solidFill>
              </a:rPr>
              <a:t>Co-confidential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8C5D3AC-653B-0144-9E3B-E2B7D51FC2D8}"/>
              </a:ext>
            </a:extLst>
          </p:cNvPr>
          <p:cNvSpPr txBox="1">
            <a:spLocks/>
          </p:cNvSpPr>
          <p:nvPr/>
        </p:nvSpPr>
        <p:spPr>
          <a:xfrm>
            <a:off x="407777" y="6356351"/>
            <a:ext cx="1293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66537-94F2-A24E-B020-2BCDC9CD5735}" type="slidenum">
              <a:rPr lang="en-US" sz="1000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r>
              <a:rPr lang="en-US" sz="1000">
                <a:solidFill>
                  <a:prstClr val="white">
                    <a:lumMod val="50000"/>
                  </a:prstClr>
                </a:solidFill>
              </a:rPr>
              <a:t>   | </a:t>
            </a:r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600" b="0" i="0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b="0" i="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b="0" i="0" dirty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b="0" i="0" dirty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b="0" i="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rgbClr val="FF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FF0000"/>
              </a:buClr>
            </a:pPr>
            <a:r>
              <a:rPr lang="en-US"/>
              <a:t>Second level</a:t>
            </a:r>
          </a:p>
          <a:p>
            <a:pPr lvl="2">
              <a:buClr>
                <a:srgbClr val="FF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FF0000"/>
              </a:buClr>
            </a:pPr>
            <a:r>
              <a:rPr lang="en-US"/>
              <a:t>Fourth level</a:t>
            </a:r>
          </a:p>
          <a:p>
            <a:pPr lvl="4">
              <a:buClr>
                <a:srgbClr val="FF0000"/>
              </a:buClr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600" b="0" i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b="0" i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b="0" i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b="0" i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rgbClr val="FF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FF0000"/>
              </a:buClr>
            </a:pPr>
            <a:r>
              <a:rPr lang="en-US"/>
              <a:t>Second level</a:t>
            </a:r>
          </a:p>
          <a:p>
            <a:pPr lvl="2">
              <a:buClr>
                <a:srgbClr val="FF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FF0000"/>
              </a:buClr>
            </a:pPr>
            <a:r>
              <a:rPr lang="en-US"/>
              <a:t>Fourth level</a:t>
            </a:r>
          </a:p>
          <a:p>
            <a:pPr lvl="4">
              <a:buClr>
                <a:srgbClr val="FF0000"/>
              </a:buClr>
            </a:pPr>
            <a:r>
              <a:rPr lang="en-US"/>
              <a:t>Fifth level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06" y="6094013"/>
            <a:ext cx="2184476" cy="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19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43C85-5CCF-4048-9CAB-94C6948FB2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600" cy="686340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6F0A5DB-7DC9-1547-929B-5CBF83C1AF04}"/>
              </a:ext>
            </a:extLst>
          </p:cNvPr>
          <p:cNvSpPr txBox="1">
            <a:spLocks/>
          </p:cNvSpPr>
          <p:nvPr/>
        </p:nvSpPr>
        <p:spPr>
          <a:xfrm>
            <a:off x="841272" y="6356351"/>
            <a:ext cx="255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prstClr val="white">
                    <a:lumMod val="50000"/>
                  </a:prstClr>
                </a:solidFill>
              </a:rPr>
              <a:t>Co-confidential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8C5D3AC-653B-0144-9E3B-E2B7D51FC2D8}"/>
              </a:ext>
            </a:extLst>
          </p:cNvPr>
          <p:cNvSpPr txBox="1">
            <a:spLocks/>
          </p:cNvSpPr>
          <p:nvPr/>
        </p:nvSpPr>
        <p:spPr>
          <a:xfrm>
            <a:off x="407777" y="6356351"/>
            <a:ext cx="1293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66537-94F2-A24E-B020-2BCDC9CD5735}" type="slidenum">
              <a:rPr lang="en-US" sz="1000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r>
              <a:rPr lang="en-US" sz="1000">
                <a:solidFill>
                  <a:prstClr val="white">
                    <a:lumMod val="50000"/>
                  </a:prstClr>
                </a:solidFill>
              </a:rPr>
              <a:t>   | </a:t>
            </a:r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600" b="0" i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b="0" i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b="0" i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b="0" i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rgbClr val="FF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FF0000"/>
              </a:buClr>
            </a:pPr>
            <a:r>
              <a:rPr lang="en-US"/>
              <a:t>Second level</a:t>
            </a:r>
          </a:p>
          <a:p>
            <a:pPr lvl="2">
              <a:buClr>
                <a:srgbClr val="FF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FF0000"/>
              </a:buClr>
            </a:pPr>
            <a:r>
              <a:rPr lang="en-US"/>
              <a:t>Fourth level</a:t>
            </a:r>
          </a:p>
          <a:p>
            <a:pPr lvl="4">
              <a:buClr>
                <a:srgbClr val="FF0000"/>
              </a:buClr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600" b="0" i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b="0" i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b="0" i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b="0" i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rgbClr val="FF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FF0000"/>
              </a:buClr>
            </a:pPr>
            <a:r>
              <a:rPr lang="en-US"/>
              <a:t>Second level</a:t>
            </a:r>
          </a:p>
          <a:p>
            <a:pPr lvl="2">
              <a:buClr>
                <a:srgbClr val="FF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FF0000"/>
              </a:buClr>
            </a:pPr>
            <a:r>
              <a:rPr lang="en-US"/>
              <a:t>Fourth level</a:t>
            </a:r>
          </a:p>
          <a:p>
            <a:pPr lvl="4">
              <a:buClr>
                <a:srgbClr val="FF0000"/>
              </a:buClr>
            </a:pPr>
            <a:r>
              <a:rPr lang="en-US"/>
              <a:t>Fifth level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06" y="6094013"/>
            <a:ext cx="2184476" cy="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85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843C85-5CCF-4048-9CAB-94C6948FB2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600" cy="68634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6F0A5DB-7DC9-1547-929B-5CBF83C1AF04}"/>
              </a:ext>
            </a:extLst>
          </p:cNvPr>
          <p:cNvSpPr txBox="1">
            <a:spLocks/>
          </p:cNvSpPr>
          <p:nvPr/>
        </p:nvSpPr>
        <p:spPr>
          <a:xfrm>
            <a:off x="841272" y="6356351"/>
            <a:ext cx="255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prstClr val="white">
                    <a:lumMod val="50000"/>
                  </a:prstClr>
                </a:solidFill>
              </a:rPr>
              <a:t>Co-confidential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C5D3AC-653B-0144-9E3B-E2B7D51FC2D8}"/>
              </a:ext>
            </a:extLst>
          </p:cNvPr>
          <p:cNvSpPr txBox="1">
            <a:spLocks/>
          </p:cNvSpPr>
          <p:nvPr/>
        </p:nvSpPr>
        <p:spPr>
          <a:xfrm>
            <a:off x="407777" y="6356351"/>
            <a:ext cx="1293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66537-94F2-A24E-B020-2BCDC9CD5735}" type="slidenum">
              <a:rPr lang="en-US" sz="1000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r>
              <a:rPr lang="en-US" sz="1000">
                <a:solidFill>
                  <a:prstClr val="white">
                    <a:lumMod val="50000"/>
                  </a:prstClr>
                </a:solidFill>
              </a:rPr>
              <a:t>   | </a:t>
            </a:r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06" y="6094013"/>
            <a:ext cx="2184476" cy="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8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823352"/>
            <a:ext cx="73152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/>
              <a:t>Designed with the Paving Professional in Mind.</a:t>
            </a:r>
            <a:r>
              <a:rPr lang="en-US" altLang="en-US" baseline="30000"/>
              <a:t>®</a:t>
            </a:r>
            <a:endParaRPr lang="en-SG" altLang="en-US" baseline="30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44"/>
            <a:ext cx="12192000" cy="12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77971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843C85-5CCF-4048-9CAB-94C6948FB2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600" cy="6863400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6F0A5DB-7DC9-1547-929B-5CBF83C1AF04}"/>
              </a:ext>
            </a:extLst>
          </p:cNvPr>
          <p:cNvSpPr txBox="1">
            <a:spLocks/>
          </p:cNvSpPr>
          <p:nvPr/>
        </p:nvSpPr>
        <p:spPr>
          <a:xfrm>
            <a:off x="841272" y="6356351"/>
            <a:ext cx="255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prstClr val="white">
                    <a:lumMod val="50000"/>
                  </a:prstClr>
                </a:solidFill>
              </a:rPr>
              <a:t>Co-confidential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8C5D3AC-653B-0144-9E3B-E2B7D51FC2D8}"/>
              </a:ext>
            </a:extLst>
          </p:cNvPr>
          <p:cNvSpPr txBox="1">
            <a:spLocks/>
          </p:cNvSpPr>
          <p:nvPr/>
        </p:nvSpPr>
        <p:spPr>
          <a:xfrm>
            <a:off x="407777" y="6356351"/>
            <a:ext cx="1293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66537-94F2-A24E-B020-2BCDC9CD5735}" type="slidenum">
              <a:rPr lang="en-US" sz="1000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r>
              <a:rPr lang="en-US" sz="1000">
                <a:solidFill>
                  <a:prstClr val="white">
                    <a:lumMod val="50000"/>
                  </a:prstClr>
                </a:solidFill>
              </a:rPr>
              <a:t>   | </a:t>
            </a:r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06" y="6094013"/>
            <a:ext cx="2184476" cy="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213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843C85-5CCF-4048-9CAB-94C6948FB2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600" cy="686340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6F0A5DB-7DC9-1547-929B-5CBF83C1AF04}"/>
              </a:ext>
            </a:extLst>
          </p:cNvPr>
          <p:cNvSpPr txBox="1">
            <a:spLocks/>
          </p:cNvSpPr>
          <p:nvPr/>
        </p:nvSpPr>
        <p:spPr>
          <a:xfrm>
            <a:off x="841272" y="6356351"/>
            <a:ext cx="255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prstClr val="white">
                    <a:lumMod val="50000"/>
                  </a:prstClr>
                </a:solidFill>
              </a:rPr>
              <a:t>Co-confidential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8C5D3AC-653B-0144-9E3B-E2B7D51FC2D8}"/>
              </a:ext>
            </a:extLst>
          </p:cNvPr>
          <p:cNvSpPr txBox="1">
            <a:spLocks/>
          </p:cNvSpPr>
          <p:nvPr/>
        </p:nvSpPr>
        <p:spPr>
          <a:xfrm>
            <a:off x="407777" y="6356351"/>
            <a:ext cx="1293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66537-94F2-A24E-B020-2BCDC9CD5735}" type="slidenum">
              <a:rPr lang="en-US" sz="1000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r>
              <a:rPr lang="en-US" sz="1000">
                <a:solidFill>
                  <a:prstClr val="white">
                    <a:lumMod val="50000"/>
                  </a:prstClr>
                </a:solidFill>
              </a:rPr>
              <a:t>   | </a:t>
            </a:r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600" b="0" i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b="0" i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b="0" i="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b="0" i="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rgbClr val="FF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FF0000"/>
              </a:buClr>
            </a:pPr>
            <a:r>
              <a:rPr lang="en-US"/>
              <a:t>Second level</a:t>
            </a:r>
          </a:p>
          <a:p>
            <a:pPr lvl="2">
              <a:buClr>
                <a:srgbClr val="FF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FF0000"/>
              </a:buClr>
            </a:pPr>
            <a:r>
              <a:rPr lang="en-US"/>
              <a:t>Fourth level</a:t>
            </a:r>
          </a:p>
          <a:p>
            <a:pPr lvl="4">
              <a:buClr>
                <a:srgbClr val="FF0000"/>
              </a:buClr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06" y="6094013"/>
            <a:ext cx="2184476" cy="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01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843C85-5CCF-4048-9CAB-94C6948FB2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600" cy="686340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6F0A5DB-7DC9-1547-929B-5CBF83C1AF04}"/>
              </a:ext>
            </a:extLst>
          </p:cNvPr>
          <p:cNvSpPr txBox="1">
            <a:spLocks/>
          </p:cNvSpPr>
          <p:nvPr/>
        </p:nvSpPr>
        <p:spPr>
          <a:xfrm>
            <a:off x="841272" y="6356351"/>
            <a:ext cx="255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prstClr val="white">
                    <a:lumMod val="50000"/>
                  </a:prstClr>
                </a:solidFill>
              </a:rPr>
              <a:t>Co-confidential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8C5D3AC-653B-0144-9E3B-E2B7D51FC2D8}"/>
              </a:ext>
            </a:extLst>
          </p:cNvPr>
          <p:cNvSpPr txBox="1">
            <a:spLocks/>
          </p:cNvSpPr>
          <p:nvPr/>
        </p:nvSpPr>
        <p:spPr>
          <a:xfrm>
            <a:off x="407777" y="6356351"/>
            <a:ext cx="1293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66537-94F2-A24E-B020-2BCDC9CD5735}" type="slidenum">
              <a:rPr lang="en-US" sz="1000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r>
              <a:rPr lang="en-US" sz="1000">
                <a:solidFill>
                  <a:prstClr val="white">
                    <a:lumMod val="50000"/>
                  </a:prstClr>
                </a:solidFill>
              </a:rPr>
              <a:t>   | </a:t>
            </a:r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06" y="6094013"/>
            <a:ext cx="2184476" cy="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09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843C85-5CCF-4048-9CAB-94C6948FB2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600" cy="68634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6F0A5DB-7DC9-1547-929B-5CBF83C1AF04}"/>
              </a:ext>
            </a:extLst>
          </p:cNvPr>
          <p:cNvSpPr txBox="1">
            <a:spLocks/>
          </p:cNvSpPr>
          <p:nvPr/>
        </p:nvSpPr>
        <p:spPr>
          <a:xfrm>
            <a:off x="841272" y="6356351"/>
            <a:ext cx="255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prstClr val="white">
                    <a:lumMod val="50000"/>
                  </a:prstClr>
                </a:solidFill>
              </a:rPr>
              <a:t>Co-confidential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8C5D3AC-653B-0144-9E3B-E2B7D51FC2D8}"/>
              </a:ext>
            </a:extLst>
          </p:cNvPr>
          <p:cNvSpPr txBox="1">
            <a:spLocks/>
          </p:cNvSpPr>
          <p:nvPr/>
        </p:nvSpPr>
        <p:spPr>
          <a:xfrm>
            <a:off x="407777" y="6356351"/>
            <a:ext cx="1293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66537-94F2-A24E-B020-2BCDC9CD5735}" type="slidenum">
              <a:rPr lang="en-US" sz="1000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r>
              <a:rPr lang="en-US" sz="1000">
                <a:solidFill>
                  <a:prstClr val="white">
                    <a:lumMod val="50000"/>
                  </a:prstClr>
                </a:solidFill>
              </a:rPr>
              <a:t>   | </a:t>
            </a:r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buClr>
                <a:srgbClr val="FF0000"/>
              </a:buCl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0000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0000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0000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0000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06" y="6094013"/>
            <a:ext cx="2184476" cy="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359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843C85-5CCF-4048-9CAB-94C6948FB2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600" cy="68634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6F0A5DB-7DC9-1547-929B-5CBF83C1AF04}"/>
              </a:ext>
            </a:extLst>
          </p:cNvPr>
          <p:cNvSpPr txBox="1">
            <a:spLocks/>
          </p:cNvSpPr>
          <p:nvPr/>
        </p:nvSpPr>
        <p:spPr>
          <a:xfrm>
            <a:off x="841272" y="6356351"/>
            <a:ext cx="255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prstClr val="white">
                    <a:lumMod val="50000"/>
                  </a:prstClr>
                </a:solidFill>
              </a:rPr>
              <a:t>Co-confidential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8C5D3AC-653B-0144-9E3B-E2B7D51FC2D8}"/>
              </a:ext>
            </a:extLst>
          </p:cNvPr>
          <p:cNvSpPr txBox="1">
            <a:spLocks/>
          </p:cNvSpPr>
          <p:nvPr/>
        </p:nvSpPr>
        <p:spPr>
          <a:xfrm>
            <a:off x="407777" y="6356351"/>
            <a:ext cx="1293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766537-94F2-A24E-B020-2BCDC9CD5735}" type="slidenum">
              <a:rPr lang="en-US" sz="1000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r>
              <a:rPr lang="en-US" sz="1000">
                <a:solidFill>
                  <a:prstClr val="white">
                    <a:lumMod val="50000"/>
                  </a:prstClr>
                </a:solidFill>
              </a:rPr>
              <a:t>   | </a:t>
            </a:r>
            <a:endParaRPr lang="en-US" sz="10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 lIns="91440" tIns="45720" rIns="91440" bIns="45720" rtlCol="0">
            <a:normAutofit/>
          </a:bodyPr>
          <a:lstStyle>
            <a:lvl1pPr>
              <a:defRPr lang="en-US" sz="3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80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2400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2000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rgbClr val="FF00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FF0000"/>
              </a:buClr>
            </a:pPr>
            <a:r>
              <a:rPr lang="en-US"/>
              <a:t>Second level</a:t>
            </a:r>
          </a:p>
          <a:p>
            <a:pPr lvl="2">
              <a:buClr>
                <a:srgbClr val="FF0000"/>
              </a:buClr>
            </a:pPr>
            <a:r>
              <a:rPr lang="en-US"/>
              <a:t>Third level</a:t>
            </a:r>
          </a:p>
          <a:p>
            <a:pPr lvl="3">
              <a:buClr>
                <a:srgbClr val="FF0000"/>
              </a:buClr>
            </a:pPr>
            <a:r>
              <a:rPr lang="en-US"/>
              <a:t>Fourth level</a:t>
            </a:r>
          </a:p>
          <a:p>
            <a:pPr lvl="4">
              <a:buClr>
                <a:srgbClr val="FF0000"/>
              </a:buClr>
            </a:pPr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06" y="6094013"/>
            <a:ext cx="2184476" cy="7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18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prstClr val="white"/>
                </a:solidFill>
              </a:rPr>
              <a:t>Designed with the Paving Professional in Mind.</a:t>
            </a:r>
            <a:r>
              <a:rPr lang="en-US" altLang="en-US" baseline="30000">
                <a:solidFill>
                  <a:prstClr val="white"/>
                </a:solidFill>
              </a:rPr>
              <a:t>®</a:t>
            </a:r>
            <a:endParaRPr lang="en-SG" altLang="en-US" baseline="300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87"/>
            <a:ext cx="12192000" cy="130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46664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ank Yo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prstClr val="white"/>
                </a:solidFill>
              </a:rPr>
              <a:t>Designed with the Paving Professional in Mind.</a:t>
            </a:r>
            <a:r>
              <a:rPr lang="en-US" altLang="en-US" baseline="30000">
                <a:solidFill>
                  <a:prstClr val="white"/>
                </a:solidFill>
              </a:rPr>
              <a:t>®</a:t>
            </a:r>
            <a:endParaRPr lang="en-SG" altLang="en-US" baseline="300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44"/>
            <a:ext cx="12192000" cy="12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16276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prstClr val="white"/>
                </a:solidFill>
              </a:rPr>
              <a:t>Designed with the Paving Professional in Mind.</a:t>
            </a:r>
            <a:r>
              <a:rPr lang="en-US" altLang="en-US" baseline="30000">
                <a:solidFill>
                  <a:prstClr val="white"/>
                </a:solidFill>
              </a:rPr>
              <a:t>®</a:t>
            </a:r>
            <a:endParaRPr lang="en-SG" altLang="en-US" baseline="300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24"/>
            <a:ext cx="12192000" cy="12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73699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prstClr val="white"/>
                </a:solidFill>
              </a:rPr>
              <a:t>Designed with the Paving Professional in Mind.</a:t>
            </a:r>
            <a:r>
              <a:rPr lang="en-US" altLang="en-US" baseline="30000">
                <a:solidFill>
                  <a:prstClr val="white"/>
                </a:solidFill>
              </a:rPr>
              <a:t>®</a:t>
            </a:r>
            <a:endParaRPr lang="en-SG" altLang="en-US" baseline="300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24"/>
            <a:ext cx="12192000" cy="12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6004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Title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/>
              <a:t>Designed with the Paving Professional in Mind.</a:t>
            </a:r>
            <a:r>
              <a:rPr lang="en-US" altLang="en-US" baseline="30000"/>
              <a:t>®</a:t>
            </a:r>
            <a:endParaRPr lang="en-SG" altLang="en-US" baseline="300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886076"/>
            <a:ext cx="2981520" cy="99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0269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Title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/>
              <a:t>Designed with the Paving Professional in Mind.</a:t>
            </a:r>
            <a:r>
              <a:rPr lang="en-US" altLang="en-US" baseline="30000"/>
              <a:t>®</a:t>
            </a:r>
            <a:endParaRPr lang="en-SG" altLang="en-US" baseline="300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886076"/>
            <a:ext cx="2981520" cy="99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5895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Title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/>
              <a:t>Designed with the Paving Professional in Mind.</a:t>
            </a:r>
            <a:r>
              <a:rPr lang="en-US" altLang="en-US" baseline="30000"/>
              <a:t>®</a:t>
            </a:r>
            <a:endParaRPr lang="en-SG" altLang="en-US" baseline="300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886076"/>
            <a:ext cx="2981520" cy="99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4065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Title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/>
              <a:t>Designed with the Paving Professional in Mind.</a:t>
            </a:r>
            <a:r>
              <a:rPr lang="en-US" altLang="en-US" baseline="30000"/>
              <a:t>®</a:t>
            </a:r>
            <a:endParaRPr lang="en-SG" altLang="en-US" baseline="300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886076"/>
            <a:ext cx="2981520" cy="99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6860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C5E0E1-38E1-1C46-A111-9E79A32C15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" y="-2700"/>
            <a:ext cx="12201600" cy="686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343677"/>
            <a:ext cx="7315200" cy="2387600"/>
          </a:xfr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Title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221881"/>
            <a:ext cx="7315200" cy="365125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/>
              <a:t>Designed with the Paving Professional in Mind.</a:t>
            </a:r>
            <a:r>
              <a:rPr lang="en-US" altLang="en-US" baseline="30000"/>
              <a:t>®</a:t>
            </a:r>
            <a:endParaRPr lang="en-SG" altLang="en-US" baseline="30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383" y="5886451"/>
            <a:ext cx="2980800" cy="9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2509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213A7-1F2B-4E69-908E-475258A864AC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A86D4-1E98-4212-9D39-95E82B4C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1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213A7-1F2B-4E69-908E-475258A864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A86D4-1E98-4212-9D39-95E82B4CB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2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A5B6F-3047-7E10-5B2D-98A6AC2EB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8710" y="947775"/>
            <a:ext cx="6375314" cy="2075689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100" dirty="0"/>
              <a:t>Service bulletin H-D Pro bearing </a:t>
            </a:r>
            <a:br>
              <a:rPr lang="en-US" sz="3100" dirty="0"/>
            </a:br>
            <a:r>
              <a:rPr lang="en-US" sz="3100" dirty="0"/>
              <a:t>Leeboy # 870030-HD 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DDE53-23FF-A734-8CFD-739980A51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46" y="2803347"/>
            <a:ext cx="7315200" cy="1929384"/>
          </a:xfrm>
        </p:spPr>
        <p:txBody>
          <a:bodyPr>
            <a:normAutofit/>
          </a:bodyPr>
          <a:lstStyle/>
          <a:p>
            <a:r>
              <a:rPr lang="en-US" dirty="0"/>
              <a:t>Leeboy has updated  the housing on 870030  to steel.</a:t>
            </a:r>
          </a:p>
          <a:p>
            <a:endParaRPr lang="en-US" dirty="0"/>
          </a:p>
          <a:p>
            <a:r>
              <a:rPr lang="en-US" dirty="0"/>
              <a:t>This is in the HD pro screed application only.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A1053-2945-EB4D-C6BD-186E3D3D8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/>
              <a:t>Designed with the Paving Professional in Mind.</a:t>
            </a:r>
            <a:r>
              <a:rPr lang="en-US" altLang="en-US" baseline="30000"/>
              <a:t>®</a:t>
            </a:r>
            <a:endParaRPr lang="en-SG" altLang="en-US" baseline="30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BD11BA-4C3C-A36E-4608-B31DD750B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726" y="3243581"/>
            <a:ext cx="4389120" cy="3222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9942BD-D2D5-A36D-5235-A8FDEDF06D62}"/>
              </a:ext>
            </a:extLst>
          </p:cNvPr>
          <p:cNvSpPr txBox="1"/>
          <p:nvPr/>
        </p:nvSpPr>
        <p:spPr>
          <a:xfrm>
            <a:off x="4495800" y="6216063"/>
            <a:ext cx="127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8/15/2024</a:t>
            </a:r>
          </a:p>
        </p:txBody>
      </p:sp>
    </p:spTree>
    <p:extLst>
      <p:ext uri="{BB962C8B-B14F-4D97-AF65-F5344CB8AC3E}">
        <p14:creationId xmlns:p14="http://schemas.microsoft.com/office/powerpoint/2010/main" val="111379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9790EB-BBC9-AB67-FD42-7A847D63A6F7}"/>
              </a:ext>
            </a:extLst>
          </p:cNvPr>
          <p:cNvSpPr txBox="1"/>
          <p:nvPr/>
        </p:nvSpPr>
        <p:spPr>
          <a:xfrm>
            <a:off x="2769192" y="429768"/>
            <a:ext cx="6653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 HD pro screed is found on the </a:t>
            </a:r>
          </a:p>
          <a:p>
            <a:r>
              <a:rPr lang="en-US" sz="3600" dirty="0"/>
              <a:t>8520C, 8608, 8530 and 8616D.</a:t>
            </a:r>
            <a:r>
              <a:rPr lang="en-US" dirty="0"/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44037-E7B9-55B4-7FDB-4704623310B6}"/>
              </a:ext>
            </a:extLst>
          </p:cNvPr>
          <p:cNvSpPr txBox="1"/>
          <p:nvPr/>
        </p:nvSpPr>
        <p:spPr>
          <a:xfrm>
            <a:off x="832104" y="2967335"/>
            <a:ext cx="4003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bearing has cracked in some cases,</a:t>
            </a:r>
          </a:p>
          <a:p>
            <a:r>
              <a:rPr lang="en-US" dirty="0"/>
              <a:t> causing the screed to not hold position </a:t>
            </a:r>
          </a:p>
          <a:p>
            <a:r>
              <a:rPr lang="en-US" dirty="0"/>
              <a:t>while paving. Resulting in mat issues. </a:t>
            </a:r>
          </a:p>
        </p:txBody>
      </p:sp>
      <p:pic>
        <p:nvPicPr>
          <p:cNvPr id="9" name="Picture 8" descr="A close up of a metal object&#10;&#10;Description automatically generated">
            <a:extLst>
              <a:ext uri="{FF2B5EF4-FFF2-40B4-BE49-F238E27FC236}">
                <a16:creationId xmlns:a16="http://schemas.microsoft.com/office/drawing/2014/main" id="{9939A2BD-8583-68F3-FC5F-BEFE46AD1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527" y="1928515"/>
            <a:ext cx="4660900" cy="39243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F7F17B-C715-FD2D-20E6-687D2A122C2C}"/>
              </a:ext>
            </a:extLst>
          </p:cNvPr>
          <p:cNvCxnSpPr>
            <a:cxnSpLocks/>
          </p:cNvCxnSpPr>
          <p:nvPr/>
        </p:nvCxnSpPr>
        <p:spPr>
          <a:xfrm>
            <a:off x="5038344" y="3794760"/>
            <a:ext cx="2999232" cy="3017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789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chine with black metal parts&#10;&#10;Description automatically generated with medium confidence">
            <a:extLst>
              <a:ext uri="{FF2B5EF4-FFF2-40B4-BE49-F238E27FC236}">
                <a16:creationId xmlns:a16="http://schemas.microsoft.com/office/drawing/2014/main" id="{33118B08-A381-5765-7612-B5E7C9B7B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0"/>
            <a:ext cx="10789920" cy="5394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0BD54E-461E-FD7F-6195-9D428DD03776}"/>
              </a:ext>
            </a:extLst>
          </p:cNvPr>
          <p:cNvSpPr txBox="1"/>
          <p:nvPr/>
        </p:nvSpPr>
        <p:spPr>
          <a:xfrm>
            <a:off x="3441266" y="5779008"/>
            <a:ext cx="530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are located as part of the box height adjustment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C315D5-920D-28C9-29A2-83CC8F0F8FA9}"/>
              </a:ext>
            </a:extLst>
          </p:cNvPr>
          <p:cNvCxnSpPr/>
          <p:nvPr/>
        </p:nvCxnSpPr>
        <p:spPr>
          <a:xfrm flipH="1" flipV="1">
            <a:off x="2157984" y="2788920"/>
            <a:ext cx="1344168" cy="28072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1E8B06-0D3F-601B-43AF-B0F802E96290}"/>
              </a:ext>
            </a:extLst>
          </p:cNvPr>
          <p:cNvCxnSpPr/>
          <p:nvPr/>
        </p:nvCxnSpPr>
        <p:spPr>
          <a:xfrm flipV="1">
            <a:off x="4224528" y="2926080"/>
            <a:ext cx="164592" cy="2670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99EF12-A598-67F1-B60D-653F16059BF2}"/>
              </a:ext>
            </a:extLst>
          </p:cNvPr>
          <p:cNvCxnSpPr/>
          <p:nvPr/>
        </p:nvCxnSpPr>
        <p:spPr>
          <a:xfrm flipV="1">
            <a:off x="9262872" y="2935224"/>
            <a:ext cx="658368" cy="27706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FF4725-E4BC-BC68-1C3C-F25337872A53}"/>
              </a:ext>
            </a:extLst>
          </p:cNvPr>
          <p:cNvCxnSpPr/>
          <p:nvPr/>
        </p:nvCxnSpPr>
        <p:spPr>
          <a:xfrm flipH="1" flipV="1">
            <a:off x="7964424" y="2926080"/>
            <a:ext cx="457200" cy="2761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61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etal pipe with a black surface&#10;&#10;Description automatically generated with medium confidence">
            <a:extLst>
              <a:ext uri="{FF2B5EF4-FFF2-40B4-BE49-F238E27FC236}">
                <a16:creationId xmlns:a16="http://schemas.microsoft.com/office/drawing/2014/main" id="{9E1F2C3B-1152-B0AE-82E3-98B2FEEC5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731" y="82302"/>
            <a:ext cx="8138160" cy="61275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601286-FE9C-3D6C-67B8-544428CE5A12}"/>
              </a:ext>
            </a:extLst>
          </p:cNvPr>
          <p:cNvSpPr txBox="1"/>
          <p:nvPr/>
        </p:nvSpPr>
        <p:spPr>
          <a:xfrm>
            <a:off x="107109" y="1508760"/>
            <a:ext cx="3936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bearing is also used on</a:t>
            </a:r>
          </a:p>
          <a:p>
            <a:r>
              <a:rPr lang="en-US" dirty="0"/>
              <a:t> the angle of attack on both extensions.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8846C8-DFDE-42B1-C0D5-0B6A898B462E}"/>
              </a:ext>
            </a:extLst>
          </p:cNvPr>
          <p:cNvCxnSpPr/>
          <p:nvPr/>
        </p:nvCxnSpPr>
        <p:spPr>
          <a:xfrm>
            <a:off x="3858768" y="1831925"/>
            <a:ext cx="3621024" cy="3992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81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etal object on a table&#10;&#10;Description automatically generated">
            <a:extLst>
              <a:ext uri="{FF2B5EF4-FFF2-40B4-BE49-F238E27FC236}">
                <a16:creationId xmlns:a16="http://schemas.microsoft.com/office/drawing/2014/main" id="{FA3DD3E3-9451-2EDE-5F66-9E75C8CEB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3" y="630949"/>
            <a:ext cx="6858000" cy="51636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0B2D15-C2F0-F2D6-0BA5-B712D9656743}"/>
              </a:ext>
            </a:extLst>
          </p:cNvPr>
          <p:cNvSpPr txBox="1"/>
          <p:nvPr/>
        </p:nvSpPr>
        <p:spPr>
          <a:xfrm>
            <a:off x="7653528" y="1042416"/>
            <a:ext cx="4270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updated bearing is machined steel and </a:t>
            </a:r>
          </a:p>
          <a:p>
            <a:r>
              <a:rPr lang="en-US" dirty="0"/>
              <a:t>Can be identified by the set screw next</a:t>
            </a:r>
          </a:p>
          <a:p>
            <a:r>
              <a:rPr lang="en-US" dirty="0"/>
              <a:t> to the grease fitting. #870030-HD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3413598-AAC7-4F63-7E68-A8A2DA94C882}"/>
              </a:ext>
            </a:extLst>
          </p:cNvPr>
          <p:cNvCxnSpPr/>
          <p:nvPr/>
        </p:nvCxnSpPr>
        <p:spPr>
          <a:xfrm flipH="1">
            <a:off x="4206240" y="1746504"/>
            <a:ext cx="3447288" cy="11887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687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CECE4E-0F34-F995-FDF1-DCA537159371}"/>
              </a:ext>
            </a:extLst>
          </p:cNvPr>
          <p:cNvSpPr txBox="1"/>
          <p:nvPr/>
        </p:nvSpPr>
        <p:spPr>
          <a:xfrm>
            <a:off x="2973959" y="73152"/>
            <a:ext cx="62440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servicing any of the affected machines. </a:t>
            </a:r>
          </a:p>
          <a:p>
            <a:r>
              <a:rPr lang="en-US" dirty="0"/>
              <a:t>8520C, 8530, 8608 and 8616D with the pro screed only. </a:t>
            </a:r>
          </a:p>
          <a:p>
            <a:r>
              <a:rPr lang="en-US" dirty="0"/>
              <a:t>We recommend to inspect these bearings for cracks and replace </a:t>
            </a:r>
          </a:p>
          <a:p>
            <a:r>
              <a:rPr lang="en-US" dirty="0"/>
              <a:t>If needed. </a:t>
            </a:r>
          </a:p>
        </p:txBody>
      </p:sp>
      <p:pic>
        <p:nvPicPr>
          <p:cNvPr id="4" name="Picture 3" descr="A close up of a metal object&#10;&#10;Description automatically generated">
            <a:extLst>
              <a:ext uri="{FF2B5EF4-FFF2-40B4-BE49-F238E27FC236}">
                <a16:creationId xmlns:a16="http://schemas.microsoft.com/office/drawing/2014/main" id="{CAF32DC6-7F9F-09DB-47A3-B3FE2E981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39" y="2663467"/>
            <a:ext cx="4297680" cy="3618483"/>
          </a:xfrm>
          <a:prstGeom prst="rect">
            <a:avLst/>
          </a:prstGeom>
        </p:spPr>
      </p:pic>
      <p:pic>
        <p:nvPicPr>
          <p:cNvPr id="6" name="Picture 5" descr="A metal object on a table&#10;&#10;Description automatically generated">
            <a:extLst>
              <a:ext uri="{FF2B5EF4-FFF2-40B4-BE49-F238E27FC236}">
                <a16:creationId xmlns:a16="http://schemas.microsoft.com/office/drawing/2014/main" id="{544A0F0B-139A-0A96-A13A-FE5F44B85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7" y="2770657"/>
            <a:ext cx="4663440" cy="3511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4B7F80-7BFF-2CC7-E740-BBF248748D7A}"/>
              </a:ext>
            </a:extLst>
          </p:cNvPr>
          <p:cNvSpPr txBox="1"/>
          <p:nvPr/>
        </p:nvSpPr>
        <p:spPr>
          <a:xfrm>
            <a:off x="3749040" y="1698903"/>
            <a:ext cx="3680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For questions or concerns please call </a:t>
            </a:r>
          </a:p>
          <a:p>
            <a:r>
              <a:rPr lang="en-US" dirty="0"/>
              <a:t>Rapid response at 844-205-5499</a:t>
            </a:r>
          </a:p>
        </p:txBody>
      </p:sp>
    </p:spTree>
    <p:extLst>
      <p:ext uri="{BB962C8B-B14F-4D97-AF65-F5344CB8AC3E}">
        <p14:creationId xmlns:p14="http://schemas.microsoft.com/office/powerpoint/2010/main" val="2296042164"/>
      </p:ext>
    </p:extLst>
  </p:cSld>
  <p:clrMapOvr>
    <a:masterClrMapping/>
  </p:clrMapOvr>
</p:sld>
</file>

<file path=ppt/theme/theme1.xml><?xml version="1.0" encoding="utf-8"?>
<a:theme xmlns:a="http://schemas.openxmlformats.org/drawingml/2006/main" name="Leeboy powerpoi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boy powerpoint" id="{DB7A9122-5564-41A8-8CCF-2264D377C03E}" vid="{6226F1C8-7B85-4807-B78D-4DCDA6C560F2}"/>
    </a:ext>
  </a:extLst>
</a:theme>
</file>

<file path=ppt/theme/theme2.xml><?xml version="1.0" encoding="utf-8"?>
<a:theme xmlns:a="http://schemas.openxmlformats.org/drawingml/2006/main" name="1_ste_us_ppt_template_4-3_leebo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Leeboy powerpoint</Template>
  <TotalTime>16</TotalTime>
  <Words>176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Leeboy powerpoint</vt:lpstr>
      <vt:lpstr>1_ste_us_ppt_template_4-3_leeboy</vt:lpstr>
      <vt:lpstr>     Service bulletin H-D Pro bearing  Leeboy # 870030-HD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Engineering North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J. Bowe</dc:creator>
  <cp:lastModifiedBy>Mark Bolick</cp:lastModifiedBy>
  <cp:revision>2</cp:revision>
  <dcterms:created xsi:type="dcterms:W3CDTF">2024-07-23T12:04:58Z</dcterms:created>
  <dcterms:modified xsi:type="dcterms:W3CDTF">2024-08-15T13:05:17Z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bf66500-680f-473e-ae32-6244f1386c5d_Enabled">
    <vt:lpwstr>true</vt:lpwstr>
  </property>
  <property fmtid="{D5CDD505-2E9C-101B-9397-08002B2CF9AE}" pid="3" name="MSIP_Label_bbf66500-680f-473e-ae32-6244f1386c5d_SetDate">
    <vt:lpwstr>2024-07-23T13:33:33Z</vt:lpwstr>
  </property>
  <property fmtid="{D5CDD505-2E9C-101B-9397-08002B2CF9AE}" pid="4" name="MSIP_Label_bbf66500-680f-473e-ae32-6244f1386c5d_Method">
    <vt:lpwstr>Standard</vt:lpwstr>
  </property>
  <property fmtid="{D5CDD505-2E9C-101B-9397-08002B2CF9AE}" pid="5" name="MSIP_Label_bbf66500-680f-473e-ae32-6244f1386c5d_Name">
    <vt:lpwstr>Unrestricted</vt:lpwstr>
  </property>
  <property fmtid="{D5CDD505-2E9C-101B-9397-08002B2CF9AE}" pid="6" name="MSIP_Label_bbf66500-680f-473e-ae32-6244f1386c5d_SiteId">
    <vt:lpwstr>e209c630-6d98-4e97-ba9a-705979fa6cbf</vt:lpwstr>
  </property>
  <property fmtid="{D5CDD505-2E9C-101B-9397-08002B2CF9AE}" pid="7" name="MSIP_Label_bbf66500-680f-473e-ae32-6244f1386c5d_ActionId">
    <vt:lpwstr>decf53be-1b1b-4ce3-a649-5e944f3a2aff</vt:lpwstr>
  </property>
  <property fmtid="{D5CDD505-2E9C-101B-9397-08002B2CF9AE}" pid="8" name="MSIP_Label_bbf66500-680f-473e-ae32-6244f1386c5d_ContentBits">
    <vt:lpwstr>0</vt:lpwstr>
  </property>
</Properties>
</file>