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2C5E0E1-38E1-1C46-A111-9E79A32C15C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00" y="-2700"/>
            <a:ext cx="12201600" cy="6863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8200" y="1343677"/>
            <a:ext cx="7315200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8200" y="3823352"/>
            <a:ext cx="73152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6221881"/>
            <a:ext cx="7315200" cy="365125"/>
          </a:xfr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/>
              <a:t>Designed with the Paving Professional in Mind.</a:t>
            </a:r>
            <a:r>
              <a:rPr lang="en-US" altLang="en-US" baseline="30000"/>
              <a:t>®</a:t>
            </a:r>
            <a:endParaRPr lang="en-SG" altLang="en-US" baseline="300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180"/>
            <a:ext cx="12192000" cy="130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358500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43C85-5CCF-4048-9CAB-94C6948FB2E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01600" cy="6863400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6F0A5DB-7DC9-1547-929B-5CBF83C1AF04}"/>
              </a:ext>
            </a:extLst>
          </p:cNvPr>
          <p:cNvSpPr txBox="1">
            <a:spLocks/>
          </p:cNvSpPr>
          <p:nvPr/>
        </p:nvSpPr>
        <p:spPr>
          <a:xfrm>
            <a:off x="841272" y="6356351"/>
            <a:ext cx="25541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Co-confidential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C8C5D3AC-653B-0144-9E3B-E2B7D51FC2D8}"/>
              </a:ext>
            </a:extLst>
          </p:cNvPr>
          <p:cNvSpPr txBox="1">
            <a:spLocks/>
          </p:cNvSpPr>
          <p:nvPr/>
        </p:nvSpPr>
        <p:spPr>
          <a:xfrm>
            <a:off x="407777" y="6356351"/>
            <a:ext cx="129338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766537-94F2-A24E-B020-2BCDC9CD5735}" type="slidenum">
              <a:rPr lang="en-US" sz="1000" smtClean="0"/>
              <a:pPr/>
              <a:t>‹#›</a:t>
            </a:fld>
            <a:r>
              <a:rPr lang="en-US" sz="1000"/>
              <a:t>   | </a:t>
            </a:r>
            <a:endParaRPr lang="en-US" sz="10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3A7B8D8-E56F-C74B-A2B2-95A25B4E9D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618" y="392504"/>
            <a:ext cx="10992556" cy="994172"/>
          </a:xfrm>
        </p:spPr>
        <p:txBody>
          <a:bodyPr anchor="t">
            <a:normAutofit/>
          </a:bodyPr>
          <a:lstStyle>
            <a:lvl1pPr>
              <a:defRPr sz="4000" b="1" i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Sample Content Slide Title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4E5D644-B4BA-9E44-BED5-CD328E6290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3618" y="1628374"/>
            <a:ext cx="10992556" cy="4254593"/>
          </a:xfrm>
        </p:spPr>
        <p:txBody>
          <a:bodyPr anchor="t"/>
          <a:lstStyle>
            <a:lvl1pPr>
              <a:buClr>
                <a:srgbClr val="FF0000"/>
              </a:buClr>
              <a:defRPr sz="2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FF0000"/>
              </a:buCl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FF0000"/>
              </a:buCl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FF0000"/>
              </a:buCl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FF0000"/>
              </a:buCl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7306" y="6094013"/>
            <a:ext cx="2184476" cy="72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775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3843C85-5CCF-4048-9CAB-94C6948FB2E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01600" cy="6863400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6F0A5DB-7DC9-1547-929B-5CBF83C1AF04}"/>
              </a:ext>
            </a:extLst>
          </p:cNvPr>
          <p:cNvSpPr txBox="1">
            <a:spLocks/>
          </p:cNvSpPr>
          <p:nvPr/>
        </p:nvSpPr>
        <p:spPr>
          <a:xfrm>
            <a:off x="841272" y="6356351"/>
            <a:ext cx="25541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Co-confidential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C8C5D3AC-653B-0144-9E3B-E2B7D51FC2D8}"/>
              </a:ext>
            </a:extLst>
          </p:cNvPr>
          <p:cNvSpPr txBox="1">
            <a:spLocks/>
          </p:cNvSpPr>
          <p:nvPr/>
        </p:nvSpPr>
        <p:spPr>
          <a:xfrm>
            <a:off x="407777" y="6356351"/>
            <a:ext cx="129338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766537-94F2-A24E-B020-2BCDC9CD5735}" type="slidenum">
              <a:rPr lang="en-US" sz="1000" smtClean="0"/>
              <a:pPr/>
              <a:t>‹#›</a:t>
            </a:fld>
            <a:r>
              <a:rPr lang="en-US" sz="1000"/>
              <a:t>   | </a:t>
            </a:r>
            <a:endParaRPr lang="en-US" sz="1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7306" y="6094013"/>
            <a:ext cx="2184476" cy="72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774738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3843C85-5CCF-4048-9CAB-94C6948FB2E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01600" cy="6863400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C6F0A5DB-7DC9-1547-929B-5CBF83C1AF04}"/>
              </a:ext>
            </a:extLst>
          </p:cNvPr>
          <p:cNvSpPr txBox="1">
            <a:spLocks/>
          </p:cNvSpPr>
          <p:nvPr/>
        </p:nvSpPr>
        <p:spPr>
          <a:xfrm>
            <a:off x="841272" y="6356351"/>
            <a:ext cx="25541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Co-confidential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C8C5D3AC-653B-0144-9E3B-E2B7D51FC2D8}"/>
              </a:ext>
            </a:extLst>
          </p:cNvPr>
          <p:cNvSpPr txBox="1">
            <a:spLocks/>
          </p:cNvSpPr>
          <p:nvPr/>
        </p:nvSpPr>
        <p:spPr>
          <a:xfrm>
            <a:off x="407777" y="6356351"/>
            <a:ext cx="129338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766537-94F2-A24E-B020-2BCDC9CD5735}" type="slidenum">
              <a:rPr lang="en-US" sz="1000" smtClean="0"/>
              <a:pPr/>
              <a:t>‹#›</a:t>
            </a:fld>
            <a:r>
              <a:rPr lang="en-US" sz="1000"/>
              <a:t>   | </a:t>
            </a:r>
            <a:endParaRPr lang="en-US" sz="1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>
            <a:normAutofit/>
          </a:bodyPr>
          <a:lstStyle>
            <a:lvl1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7306" y="6094013"/>
            <a:ext cx="2184476" cy="72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1114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3843C85-5CCF-4048-9CAB-94C6948FB2E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01600" cy="6863400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C6F0A5DB-7DC9-1547-929B-5CBF83C1AF04}"/>
              </a:ext>
            </a:extLst>
          </p:cNvPr>
          <p:cNvSpPr txBox="1">
            <a:spLocks/>
          </p:cNvSpPr>
          <p:nvPr/>
        </p:nvSpPr>
        <p:spPr>
          <a:xfrm>
            <a:off x="841272" y="6356351"/>
            <a:ext cx="25541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Co-confidential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8C5D3AC-653B-0144-9E3B-E2B7D51FC2D8}"/>
              </a:ext>
            </a:extLst>
          </p:cNvPr>
          <p:cNvSpPr txBox="1">
            <a:spLocks/>
          </p:cNvSpPr>
          <p:nvPr/>
        </p:nvSpPr>
        <p:spPr>
          <a:xfrm>
            <a:off x="407777" y="6356351"/>
            <a:ext cx="129338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766537-94F2-A24E-B020-2BCDC9CD5735}" type="slidenum">
              <a:rPr lang="en-US" sz="1000" smtClean="0"/>
              <a:pPr/>
              <a:t>‹#›</a:t>
            </a:fld>
            <a:r>
              <a:rPr lang="en-US" sz="1000"/>
              <a:t>   | </a:t>
            </a:r>
            <a:endParaRPr lang="en-US" sz="1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600" b="0" i="0" dirty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b="0" i="0" dirty="0" smtClean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b="0" i="0" dirty="0" smtClean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b="0" i="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GB" b="0" i="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buClr>
                <a:srgbClr val="FF0000"/>
              </a:buClr>
            </a:pPr>
            <a:r>
              <a:rPr lang="en-US"/>
              <a:t>Click to edit Master text styles</a:t>
            </a:r>
          </a:p>
          <a:p>
            <a:pPr lvl="1">
              <a:buClr>
                <a:srgbClr val="FF0000"/>
              </a:buClr>
            </a:pPr>
            <a:r>
              <a:rPr lang="en-US"/>
              <a:t>Second level</a:t>
            </a:r>
          </a:p>
          <a:p>
            <a:pPr lvl="2">
              <a:buClr>
                <a:srgbClr val="FF0000"/>
              </a:buClr>
            </a:pPr>
            <a:r>
              <a:rPr lang="en-US"/>
              <a:t>Third level</a:t>
            </a:r>
          </a:p>
          <a:p>
            <a:pPr lvl="3">
              <a:buClr>
                <a:srgbClr val="FF0000"/>
              </a:buClr>
            </a:pPr>
            <a:r>
              <a:rPr lang="en-US"/>
              <a:t>Fourth level</a:t>
            </a:r>
          </a:p>
          <a:p>
            <a:pPr lvl="4">
              <a:buClr>
                <a:srgbClr val="FF0000"/>
              </a:buClr>
            </a:pPr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600" b="0" i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b="0" i="0" smtClean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b="0" i="0" smtClean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b="0" i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GB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buClr>
                <a:srgbClr val="FF0000"/>
              </a:buClr>
            </a:pPr>
            <a:r>
              <a:rPr lang="en-US"/>
              <a:t>Click to edit Master text styles</a:t>
            </a:r>
          </a:p>
          <a:p>
            <a:pPr lvl="1">
              <a:buClr>
                <a:srgbClr val="FF0000"/>
              </a:buClr>
            </a:pPr>
            <a:r>
              <a:rPr lang="en-US"/>
              <a:t>Second level</a:t>
            </a:r>
          </a:p>
          <a:p>
            <a:pPr lvl="2">
              <a:buClr>
                <a:srgbClr val="FF0000"/>
              </a:buClr>
            </a:pPr>
            <a:r>
              <a:rPr lang="en-US"/>
              <a:t>Third level</a:t>
            </a:r>
          </a:p>
          <a:p>
            <a:pPr lvl="3">
              <a:buClr>
                <a:srgbClr val="FF0000"/>
              </a:buClr>
            </a:pPr>
            <a:r>
              <a:rPr lang="en-US"/>
              <a:t>Fourth level</a:t>
            </a:r>
          </a:p>
          <a:p>
            <a:pPr lvl="4">
              <a:buClr>
                <a:srgbClr val="FF0000"/>
              </a:buClr>
            </a:pPr>
            <a:r>
              <a:rPr lang="en-US"/>
              <a:t>Fifth level</a:t>
            </a:r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7306" y="6094013"/>
            <a:ext cx="2184476" cy="72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5314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3843C85-5CCF-4048-9CAB-94C6948FB2E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01600" cy="6863400"/>
          </a:xfrm>
          <a:prstGeom prst="rect">
            <a:avLst/>
          </a:prstGeom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C6F0A5DB-7DC9-1547-929B-5CBF83C1AF04}"/>
              </a:ext>
            </a:extLst>
          </p:cNvPr>
          <p:cNvSpPr txBox="1">
            <a:spLocks/>
          </p:cNvSpPr>
          <p:nvPr/>
        </p:nvSpPr>
        <p:spPr>
          <a:xfrm>
            <a:off x="841272" y="6356351"/>
            <a:ext cx="25541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Co-confidential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C8C5D3AC-653B-0144-9E3B-E2B7D51FC2D8}"/>
              </a:ext>
            </a:extLst>
          </p:cNvPr>
          <p:cNvSpPr txBox="1">
            <a:spLocks/>
          </p:cNvSpPr>
          <p:nvPr/>
        </p:nvSpPr>
        <p:spPr>
          <a:xfrm>
            <a:off x="407777" y="6356351"/>
            <a:ext cx="129338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766537-94F2-A24E-B020-2BCDC9CD5735}" type="slidenum">
              <a:rPr lang="en-US" sz="1000" smtClean="0"/>
              <a:pPr/>
              <a:t>‹#›</a:t>
            </a:fld>
            <a:r>
              <a:rPr lang="en-US" sz="1000"/>
              <a:t>   | </a:t>
            </a:r>
            <a:endParaRPr lang="en-US" sz="1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>
            <a:normAutofit/>
          </a:bodyPr>
          <a:lstStyle>
            <a:lvl1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600" b="0" i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b="0" i="0" smtClean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b="0" i="0" smtClean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b="0" i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GB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buClr>
                <a:srgbClr val="FF0000"/>
              </a:buClr>
            </a:pPr>
            <a:r>
              <a:rPr lang="en-US"/>
              <a:t>Click to edit Master text styles</a:t>
            </a:r>
          </a:p>
          <a:p>
            <a:pPr lvl="1">
              <a:buClr>
                <a:srgbClr val="FF0000"/>
              </a:buClr>
            </a:pPr>
            <a:r>
              <a:rPr lang="en-US"/>
              <a:t>Second level</a:t>
            </a:r>
          </a:p>
          <a:p>
            <a:pPr lvl="2">
              <a:buClr>
                <a:srgbClr val="FF0000"/>
              </a:buClr>
            </a:pPr>
            <a:r>
              <a:rPr lang="en-US"/>
              <a:t>Third level</a:t>
            </a:r>
          </a:p>
          <a:p>
            <a:pPr lvl="3">
              <a:buClr>
                <a:srgbClr val="FF0000"/>
              </a:buClr>
            </a:pPr>
            <a:r>
              <a:rPr lang="en-US"/>
              <a:t>Fourth level</a:t>
            </a:r>
          </a:p>
          <a:p>
            <a:pPr lvl="4">
              <a:buClr>
                <a:srgbClr val="FF0000"/>
              </a:buClr>
            </a:pPr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600" b="0" i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b="0" i="0" smtClean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b="0" i="0" smtClean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b="0" i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GB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buClr>
                <a:srgbClr val="FF0000"/>
              </a:buClr>
            </a:pPr>
            <a:r>
              <a:rPr lang="en-US"/>
              <a:t>Click to edit Master text styles</a:t>
            </a:r>
          </a:p>
          <a:p>
            <a:pPr lvl="1">
              <a:buClr>
                <a:srgbClr val="FF0000"/>
              </a:buClr>
            </a:pPr>
            <a:r>
              <a:rPr lang="en-US"/>
              <a:t>Second level</a:t>
            </a:r>
          </a:p>
          <a:p>
            <a:pPr lvl="2">
              <a:buClr>
                <a:srgbClr val="FF0000"/>
              </a:buClr>
            </a:pPr>
            <a:r>
              <a:rPr lang="en-US"/>
              <a:t>Third level</a:t>
            </a:r>
          </a:p>
          <a:p>
            <a:pPr lvl="3">
              <a:buClr>
                <a:srgbClr val="FF0000"/>
              </a:buClr>
            </a:pPr>
            <a:r>
              <a:rPr lang="en-US"/>
              <a:t>Fourth level</a:t>
            </a:r>
          </a:p>
          <a:p>
            <a:pPr lvl="4">
              <a:buClr>
                <a:srgbClr val="FF0000"/>
              </a:buClr>
            </a:pPr>
            <a:r>
              <a:rPr lang="en-US"/>
              <a:t>Fifth level</a:t>
            </a:r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7306" y="6094013"/>
            <a:ext cx="2184476" cy="72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0321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3843C85-5CCF-4048-9CAB-94C6948FB2E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01600" cy="6863400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6F0A5DB-7DC9-1547-929B-5CBF83C1AF04}"/>
              </a:ext>
            </a:extLst>
          </p:cNvPr>
          <p:cNvSpPr txBox="1">
            <a:spLocks/>
          </p:cNvSpPr>
          <p:nvPr/>
        </p:nvSpPr>
        <p:spPr>
          <a:xfrm>
            <a:off x="841272" y="6356351"/>
            <a:ext cx="25541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Co-confidential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C8C5D3AC-653B-0144-9E3B-E2B7D51FC2D8}"/>
              </a:ext>
            </a:extLst>
          </p:cNvPr>
          <p:cNvSpPr txBox="1">
            <a:spLocks/>
          </p:cNvSpPr>
          <p:nvPr/>
        </p:nvSpPr>
        <p:spPr>
          <a:xfrm>
            <a:off x="407777" y="6356351"/>
            <a:ext cx="129338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766537-94F2-A24E-B020-2BCDC9CD5735}" type="slidenum">
              <a:rPr lang="en-US" sz="1000" smtClean="0"/>
              <a:pPr/>
              <a:t>‹#›</a:t>
            </a:fld>
            <a:r>
              <a:rPr lang="en-US" sz="1000"/>
              <a:t>   | </a:t>
            </a:r>
            <a:endParaRPr lang="en-US" sz="1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7306" y="6094013"/>
            <a:ext cx="2184476" cy="72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222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843C85-5CCF-4048-9CAB-94C6948FB2E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01600" cy="6863400"/>
          </a:xfrm>
          <a:prstGeom prst="rect">
            <a:avLst/>
          </a:prstGeom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C6F0A5DB-7DC9-1547-929B-5CBF83C1AF04}"/>
              </a:ext>
            </a:extLst>
          </p:cNvPr>
          <p:cNvSpPr txBox="1">
            <a:spLocks/>
          </p:cNvSpPr>
          <p:nvPr/>
        </p:nvSpPr>
        <p:spPr>
          <a:xfrm>
            <a:off x="841272" y="6356351"/>
            <a:ext cx="25541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Co-confidential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C8C5D3AC-653B-0144-9E3B-E2B7D51FC2D8}"/>
              </a:ext>
            </a:extLst>
          </p:cNvPr>
          <p:cNvSpPr txBox="1">
            <a:spLocks/>
          </p:cNvSpPr>
          <p:nvPr/>
        </p:nvSpPr>
        <p:spPr>
          <a:xfrm>
            <a:off x="407777" y="6356351"/>
            <a:ext cx="129338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766537-94F2-A24E-B020-2BCDC9CD5735}" type="slidenum">
              <a:rPr lang="en-US" sz="1000" smtClean="0"/>
              <a:pPr/>
              <a:t>‹#›</a:t>
            </a:fld>
            <a:r>
              <a:rPr lang="en-US" sz="1000"/>
              <a:t>   | </a:t>
            </a:r>
            <a:endParaRPr lang="en-US" sz="1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7306" y="6094013"/>
            <a:ext cx="2184476" cy="72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599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3843C85-5CCF-4048-9CAB-94C6948FB2E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01600" cy="6863400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C6F0A5DB-7DC9-1547-929B-5CBF83C1AF04}"/>
              </a:ext>
            </a:extLst>
          </p:cNvPr>
          <p:cNvSpPr txBox="1">
            <a:spLocks/>
          </p:cNvSpPr>
          <p:nvPr/>
        </p:nvSpPr>
        <p:spPr>
          <a:xfrm>
            <a:off x="841272" y="6356351"/>
            <a:ext cx="25541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Co-confidential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8C5D3AC-653B-0144-9E3B-E2B7D51FC2D8}"/>
              </a:ext>
            </a:extLst>
          </p:cNvPr>
          <p:cNvSpPr txBox="1">
            <a:spLocks/>
          </p:cNvSpPr>
          <p:nvPr/>
        </p:nvSpPr>
        <p:spPr>
          <a:xfrm>
            <a:off x="407777" y="6356351"/>
            <a:ext cx="129338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766537-94F2-A24E-B020-2BCDC9CD5735}" type="slidenum">
              <a:rPr lang="en-US" sz="1000" smtClean="0"/>
              <a:pPr/>
              <a:t>‹#›</a:t>
            </a:fld>
            <a:r>
              <a:rPr lang="en-US" sz="1000"/>
              <a:t>   | </a:t>
            </a:r>
            <a:endParaRPr lang="en-US" sz="1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2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600" b="0" i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b="0" i="0" smtClean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b="0" i="0" smtClean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b="0" i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GB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buClr>
                <a:srgbClr val="FF0000"/>
              </a:buClr>
            </a:pPr>
            <a:r>
              <a:rPr lang="en-US"/>
              <a:t>Click to edit Master text styles</a:t>
            </a:r>
          </a:p>
          <a:p>
            <a:pPr lvl="1">
              <a:buClr>
                <a:srgbClr val="FF0000"/>
              </a:buClr>
            </a:pPr>
            <a:r>
              <a:rPr lang="en-US"/>
              <a:t>Second level</a:t>
            </a:r>
          </a:p>
          <a:p>
            <a:pPr lvl="2">
              <a:buClr>
                <a:srgbClr val="FF0000"/>
              </a:buClr>
            </a:pPr>
            <a:r>
              <a:rPr lang="en-US"/>
              <a:t>Third level</a:t>
            </a:r>
          </a:p>
          <a:p>
            <a:pPr lvl="3">
              <a:buClr>
                <a:srgbClr val="FF0000"/>
              </a:buClr>
            </a:pPr>
            <a:r>
              <a:rPr lang="en-US"/>
              <a:t>Fourth level</a:t>
            </a:r>
          </a:p>
          <a:p>
            <a:pPr lvl="4">
              <a:buClr>
                <a:srgbClr val="FF0000"/>
              </a:buClr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7306" y="6094013"/>
            <a:ext cx="2184476" cy="72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6591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3843C85-5CCF-4048-9CAB-94C6948FB2E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01600" cy="6863400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C6F0A5DB-7DC9-1547-929B-5CBF83C1AF04}"/>
              </a:ext>
            </a:extLst>
          </p:cNvPr>
          <p:cNvSpPr txBox="1">
            <a:spLocks/>
          </p:cNvSpPr>
          <p:nvPr/>
        </p:nvSpPr>
        <p:spPr>
          <a:xfrm>
            <a:off x="841272" y="6356351"/>
            <a:ext cx="25541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Co-confidential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8C5D3AC-653B-0144-9E3B-E2B7D51FC2D8}"/>
              </a:ext>
            </a:extLst>
          </p:cNvPr>
          <p:cNvSpPr txBox="1">
            <a:spLocks/>
          </p:cNvSpPr>
          <p:nvPr/>
        </p:nvSpPr>
        <p:spPr>
          <a:xfrm>
            <a:off x="407777" y="6356351"/>
            <a:ext cx="129338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766537-94F2-A24E-B020-2BCDC9CD5735}" type="slidenum">
              <a:rPr lang="en-US" sz="1000" smtClean="0"/>
              <a:pPr/>
              <a:t>‹#›</a:t>
            </a:fld>
            <a:r>
              <a:rPr lang="en-US" sz="1000"/>
              <a:t>   | </a:t>
            </a:r>
            <a:endParaRPr lang="en-US" sz="1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7306" y="6094013"/>
            <a:ext cx="2184476" cy="72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6509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3843C85-5CCF-4048-9CAB-94C6948FB2E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01600" cy="6863400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C6F0A5DB-7DC9-1547-929B-5CBF83C1AF04}"/>
              </a:ext>
            </a:extLst>
          </p:cNvPr>
          <p:cNvSpPr txBox="1">
            <a:spLocks/>
          </p:cNvSpPr>
          <p:nvPr/>
        </p:nvSpPr>
        <p:spPr>
          <a:xfrm>
            <a:off x="841272" y="6356351"/>
            <a:ext cx="25541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Co-confidential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C8C5D3AC-653B-0144-9E3B-E2B7D51FC2D8}"/>
              </a:ext>
            </a:extLst>
          </p:cNvPr>
          <p:cNvSpPr txBox="1">
            <a:spLocks/>
          </p:cNvSpPr>
          <p:nvPr/>
        </p:nvSpPr>
        <p:spPr>
          <a:xfrm>
            <a:off x="407777" y="6356351"/>
            <a:ext cx="129338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766537-94F2-A24E-B020-2BCDC9CD5735}" type="slidenum">
              <a:rPr lang="en-US" sz="1000" smtClean="0"/>
              <a:pPr/>
              <a:t>‹#›</a:t>
            </a:fld>
            <a:r>
              <a:rPr lang="en-US" sz="1000"/>
              <a:t>   | </a:t>
            </a:r>
            <a:endParaRPr lang="en-US" sz="1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buClr>
                <a:srgbClr val="FF0000"/>
              </a:buCl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FF0000"/>
              </a:buCl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FF0000"/>
              </a:buCl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FF0000"/>
              </a:buCl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FF0000"/>
              </a:buCl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7306" y="6094013"/>
            <a:ext cx="2184476" cy="72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078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Cov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2C5E0E1-38E1-1C46-A111-9E79A32C15C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00" y="-2700"/>
            <a:ext cx="12201600" cy="6863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8200" y="1343677"/>
            <a:ext cx="7315200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8200" y="3823352"/>
            <a:ext cx="73152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6221881"/>
            <a:ext cx="7315200" cy="365125"/>
          </a:xfr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/>
              <a:t>Designed with the Paving Professional in Mind.</a:t>
            </a:r>
            <a:r>
              <a:rPr lang="en-US" altLang="en-US" baseline="30000"/>
              <a:t>®</a:t>
            </a:r>
            <a:endParaRPr lang="en-SG" altLang="en-US" baseline="300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860"/>
            <a:ext cx="12192000" cy="129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939622"/>
      </p:ext>
    </p:extLst>
  </p:cSld>
  <p:clrMapOvr>
    <a:masterClrMapping/>
  </p:clrMapOvr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3843C85-5CCF-4048-9CAB-94C6948FB2E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01600" cy="6863400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C6F0A5DB-7DC9-1547-929B-5CBF83C1AF04}"/>
              </a:ext>
            </a:extLst>
          </p:cNvPr>
          <p:cNvSpPr txBox="1">
            <a:spLocks/>
          </p:cNvSpPr>
          <p:nvPr/>
        </p:nvSpPr>
        <p:spPr>
          <a:xfrm>
            <a:off x="841272" y="6356351"/>
            <a:ext cx="25541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Co-confidential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C8C5D3AC-653B-0144-9E3B-E2B7D51FC2D8}"/>
              </a:ext>
            </a:extLst>
          </p:cNvPr>
          <p:cNvSpPr txBox="1">
            <a:spLocks/>
          </p:cNvSpPr>
          <p:nvPr/>
        </p:nvSpPr>
        <p:spPr>
          <a:xfrm>
            <a:off x="407777" y="6356351"/>
            <a:ext cx="129338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766537-94F2-A24E-B020-2BCDC9CD5735}" type="slidenum">
              <a:rPr lang="en-US" sz="1000" smtClean="0"/>
              <a:pPr/>
              <a:t>‹#›</a:t>
            </a:fld>
            <a:r>
              <a:rPr lang="en-US" sz="1000"/>
              <a:t>   | </a:t>
            </a:r>
            <a:endParaRPr lang="en-US" sz="1000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>
            <a:normAutofit/>
          </a:bodyPr>
          <a:lstStyle>
            <a:lvl1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 lIns="91440" tIns="45720" rIns="91440" bIns="45720" rtlCol="0">
            <a:normAutofit/>
          </a:bodyPr>
          <a:lstStyle>
            <a:lvl1pPr>
              <a:defRPr lang="en-US" sz="320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800" smtClean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2400" smtClean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z="200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GB"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buClr>
                <a:srgbClr val="FF0000"/>
              </a:buClr>
            </a:pPr>
            <a:r>
              <a:rPr lang="en-US"/>
              <a:t>Click to edit Master text styles</a:t>
            </a:r>
          </a:p>
          <a:p>
            <a:pPr lvl="1">
              <a:buClr>
                <a:srgbClr val="FF0000"/>
              </a:buClr>
            </a:pPr>
            <a:r>
              <a:rPr lang="en-US"/>
              <a:t>Second level</a:t>
            </a:r>
          </a:p>
          <a:p>
            <a:pPr lvl="2">
              <a:buClr>
                <a:srgbClr val="FF0000"/>
              </a:buClr>
            </a:pPr>
            <a:r>
              <a:rPr lang="en-US"/>
              <a:t>Third level</a:t>
            </a:r>
          </a:p>
          <a:p>
            <a:pPr lvl="3">
              <a:buClr>
                <a:srgbClr val="FF0000"/>
              </a:buClr>
            </a:pPr>
            <a:r>
              <a:rPr lang="en-US"/>
              <a:t>Fourth level</a:t>
            </a:r>
          </a:p>
          <a:p>
            <a:pPr lvl="4">
              <a:buClr>
                <a:srgbClr val="FF0000"/>
              </a:buClr>
            </a:pPr>
            <a:r>
              <a:rPr lang="en-US"/>
              <a:t>Fifth level</a:t>
            </a:r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7306" y="6094013"/>
            <a:ext cx="2184476" cy="72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3952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2C5E0E1-38E1-1C46-A111-9E79A32C15C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00" y="-2700"/>
            <a:ext cx="12201600" cy="6863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8200" y="1343677"/>
            <a:ext cx="7315200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6221881"/>
            <a:ext cx="7315200" cy="365125"/>
          </a:xfr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/>
              <a:t>Designed with the Paving Professional in Mind.</a:t>
            </a:r>
            <a:r>
              <a:rPr lang="en-US" altLang="en-US" baseline="30000"/>
              <a:t>®</a:t>
            </a:r>
            <a:endParaRPr lang="en-SG" altLang="en-US" baseline="300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087"/>
            <a:ext cx="12192000" cy="130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465227"/>
      </p:ext>
    </p:extLst>
  </p:cSld>
  <p:clrMapOvr>
    <a:masterClrMapping/>
  </p:clrMapOvr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hank You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2C5E0E1-38E1-1C46-A111-9E79A32C15C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00" y="-2700"/>
            <a:ext cx="12201600" cy="6863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8200" y="1343677"/>
            <a:ext cx="7315200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6221881"/>
            <a:ext cx="7315200" cy="365125"/>
          </a:xfr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/>
              <a:t>Designed with the Paving Professional in Mind.</a:t>
            </a:r>
            <a:r>
              <a:rPr lang="en-US" altLang="en-US" baseline="30000"/>
              <a:t>®</a:t>
            </a:r>
            <a:endParaRPr lang="en-SG" altLang="en-US" baseline="300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944"/>
            <a:ext cx="12192000" cy="129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42751"/>
      </p:ext>
    </p:extLst>
  </p:cSld>
  <p:clrMapOvr>
    <a:masterClrMapping/>
  </p:clrMapOvr>
  <p:hf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2C5E0E1-38E1-1C46-A111-9E79A32C15C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00" y="-2700"/>
            <a:ext cx="12201600" cy="6863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8200" y="1343677"/>
            <a:ext cx="7315200" cy="2387600"/>
          </a:xfrm>
        </p:spPr>
        <p:txBody>
          <a:bodyPr anchor="b"/>
          <a:lstStyle>
            <a:lvl1pPr algn="l">
              <a:defRPr sz="5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6221881"/>
            <a:ext cx="7315200" cy="365125"/>
          </a:xfr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/>
              <a:t>Designed with the Paving Professional in Mind.</a:t>
            </a:r>
            <a:r>
              <a:rPr lang="en-US" altLang="en-US" baseline="30000"/>
              <a:t>®</a:t>
            </a:r>
            <a:endParaRPr lang="en-SG" altLang="en-US" baseline="300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324"/>
            <a:ext cx="12192000" cy="129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429124"/>
      </p:ext>
    </p:extLst>
  </p:cSld>
  <p:clrMapOvr>
    <a:masterClrMapping/>
  </p:clrMapOvr>
  <p:hf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2C5E0E1-38E1-1C46-A111-9E79A32C15C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00" y="-2700"/>
            <a:ext cx="12201600" cy="6863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8200" y="1343677"/>
            <a:ext cx="7315200" cy="2387600"/>
          </a:xfrm>
        </p:spPr>
        <p:txBody>
          <a:bodyPr anchor="b"/>
          <a:lstStyle>
            <a:lvl1pPr algn="l">
              <a:defRPr sz="5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6221881"/>
            <a:ext cx="7315200" cy="365125"/>
          </a:xfr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/>
              <a:t>Designed with the Paving Professional in Mind.</a:t>
            </a:r>
            <a:r>
              <a:rPr lang="en-US" altLang="en-US" baseline="30000"/>
              <a:t>®</a:t>
            </a:r>
            <a:endParaRPr lang="en-SG" altLang="en-US" baseline="300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324"/>
            <a:ext cx="12192000" cy="129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848540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2C5E0E1-38E1-1C46-A111-9E79A32C15C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00" y="-2700"/>
            <a:ext cx="12201600" cy="6863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8200" y="1343677"/>
            <a:ext cx="7315200" cy="2387600"/>
          </a:xfrm>
        </p:spPr>
        <p:txBody>
          <a:bodyPr anchor="b"/>
          <a:lstStyle>
            <a:lvl1pPr algn="l">
              <a:defRPr sz="5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8200" y="3823352"/>
            <a:ext cx="73152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6221881"/>
            <a:ext cx="7315200" cy="365125"/>
          </a:xfr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/>
              <a:t>Designed with the Paving Professional in Mind.</a:t>
            </a:r>
            <a:r>
              <a:rPr lang="en-US" altLang="en-US" baseline="30000"/>
              <a:t>®</a:t>
            </a:r>
            <a:endParaRPr lang="en-SG" altLang="en-US" baseline="300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944"/>
            <a:ext cx="12192000" cy="129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108185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2C5E0E1-38E1-1C46-A111-9E79A32C15C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00" y="-2700"/>
            <a:ext cx="12201600" cy="6863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8200" y="1343677"/>
            <a:ext cx="7315200" cy="2387600"/>
          </a:xfrm>
        </p:spPr>
        <p:txBody>
          <a:bodyPr anchor="b"/>
          <a:lstStyle>
            <a:lvl1pPr algn="l">
              <a:defRPr sz="5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8200" y="3823352"/>
            <a:ext cx="73152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6221881"/>
            <a:ext cx="7315200" cy="365125"/>
          </a:xfr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/>
              <a:t>Designed with the Paving Professional in Mind.</a:t>
            </a:r>
            <a:r>
              <a:rPr lang="en-US" altLang="en-US" baseline="30000"/>
              <a:t>®</a:t>
            </a:r>
            <a:endParaRPr lang="en-SG" altLang="en-US" baseline="300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944"/>
            <a:ext cx="12192000" cy="129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777971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v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2C5E0E1-38E1-1C46-A111-9E79A32C15C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00" y="-2700"/>
            <a:ext cx="12201600" cy="6863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8200" y="1343677"/>
            <a:ext cx="7315200" cy="2387600"/>
          </a:xfrm>
        </p:spPr>
        <p:txBody>
          <a:bodyPr anchor="b"/>
          <a:lstStyle>
            <a:lvl1pPr algn="l"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Divider Title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6221881"/>
            <a:ext cx="7315200" cy="365125"/>
          </a:xfr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/>
              <a:t>Designed with the Paving Professional in Mind.</a:t>
            </a:r>
            <a:r>
              <a:rPr lang="en-US" altLang="en-US" baseline="30000"/>
              <a:t>®</a:t>
            </a:r>
            <a:endParaRPr lang="en-SG" altLang="en-US" baseline="3000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0" y="5886076"/>
            <a:ext cx="2981520" cy="99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002697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v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2C5E0E1-38E1-1C46-A111-9E79A32C15C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00" y="-2700"/>
            <a:ext cx="12201600" cy="6863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8200" y="1343677"/>
            <a:ext cx="7315200" cy="2387600"/>
          </a:xfrm>
        </p:spPr>
        <p:txBody>
          <a:bodyPr anchor="b"/>
          <a:lstStyle>
            <a:lvl1pPr algn="l">
              <a:defRPr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Divider Title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6221881"/>
            <a:ext cx="7315200" cy="365125"/>
          </a:xfr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/>
              <a:t>Designed with the Paving Professional in Mind.</a:t>
            </a:r>
            <a:r>
              <a:rPr lang="en-US" altLang="en-US" baseline="30000"/>
              <a:t>®</a:t>
            </a:r>
            <a:endParaRPr lang="en-SG" altLang="en-US" baseline="3000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0" y="5886076"/>
            <a:ext cx="2981520" cy="99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58956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v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2C5E0E1-38E1-1C46-A111-9E79A32C15C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00" y="-2700"/>
            <a:ext cx="12201600" cy="6863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8200" y="1343677"/>
            <a:ext cx="7315200" cy="2387600"/>
          </a:xfrm>
        </p:spPr>
        <p:txBody>
          <a:bodyPr anchor="b"/>
          <a:lstStyle>
            <a:lvl1pPr algn="l">
              <a:defRPr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Divider Title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6221881"/>
            <a:ext cx="7315200" cy="365125"/>
          </a:xfr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/>
              <a:t>Designed with the Paving Professional in Mind.</a:t>
            </a:r>
            <a:r>
              <a:rPr lang="en-US" altLang="en-US" baseline="30000"/>
              <a:t>®</a:t>
            </a:r>
            <a:endParaRPr lang="en-SG" altLang="en-US" baseline="3000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0" y="5886076"/>
            <a:ext cx="2981520" cy="99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440651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ov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2C5E0E1-38E1-1C46-A111-9E79A32C15C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00" y="-2700"/>
            <a:ext cx="12201600" cy="6863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8200" y="1343677"/>
            <a:ext cx="7315200" cy="2387600"/>
          </a:xfrm>
        </p:spPr>
        <p:txBody>
          <a:bodyPr anchor="b"/>
          <a:lstStyle>
            <a:lvl1pPr algn="l">
              <a:defRPr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Divider Title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6221881"/>
            <a:ext cx="7315200" cy="365125"/>
          </a:xfr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/>
              <a:t>Designed with the Paving Professional in Mind.</a:t>
            </a:r>
            <a:r>
              <a:rPr lang="en-US" altLang="en-US" baseline="30000"/>
              <a:t>®</a:t>
            </a:r>
            <a:endParaRPr lang="en-SG" altLang="en-US" baseline="3000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0" y="5886076"/>
            <a:ext cx="2981520" cy="99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868603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ov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2C5E0E1-38E1-1C46-A111-9E79A32C15C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00" y="-2700"/>
            <a:ext cx="12201600" cy="6863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8200" y="1343677"/>
            <a:ext cx="7315200" cy="2387600"/>
          </a:xfrm>
        </p:spPr>
        <p:txBody>
          <a:bodyPr anchor="b"/>
          <a:lstStyle>
            <a:lvl1pPr algn="l">
              <a:defRPr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Divider Title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6221881"/>
            <a:ext cx="7315200" cy="365125"/>
          </a:xfr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/>
              <a:t>Designed with the Paving Professional in Mind.</a:t>
            </a:r>
            <a:r>
              <a:rPr lang="en-US" altLang="en-US" baseline="30000"/>
              <a:t>®</a:t>
            </a:r>
            <a:endParaRPr lang="en-SG" altLang="en-US" baseline="300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383" y="5886451"/>
            <a:ext cx="2980800" cy="99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625096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B213A7-1F2B-4E69-908E-475258A864AC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A86D4-1E98-4212-9D39-95E82B4CB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114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6734F-095C-E703-1AA9-A60A197AD9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Generator Wire Boot Install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E6E2C5-44F8-E31C-278B-81BCB7E333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August 2024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D3EC79-2BF4-1D77-ECEE-AF60990FE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/>
              <a:t>Designed with the Paving Professional in Mind.</a:t>
            </a:r>
            <a:r>
              <a:rPr lang="en-US" altLang="en-US" baseline="30000"/>
              <a:t>®</a:t>
            </a:r>
            <a:endParaRPr lang="en-SG" altLang="en-US" baseline="30000"/>
          </a:p>
        </p:txBody>
      </p:sp>
    </p:spTree>
    <p:extLst>
      <p:ext uri="{BB962C8B-B14F-4D97-AF65-F5344CB8AC3E}">
        <p14:creationId xmlns:p14="http://schemas.microsoft.com/office/powerpoint/2010/main" val="3950203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close up of a machine&#10;&#10;Description automatically generated">
            <a:extLst>
              <a:ext uri="{FF2B5EF4-FFF2-40B4-BE49-F238E27FC236}">
                <a16:creationId xmlns:a16="http://schemas.microsoft.com/office/drawing/2014/main" id="{D58CF663-EFF2-939D-C9CF-679E6C65605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0" r="20390"/>
          <a:stretch>
            <a:fillRect/>
          </a:stretch>
        </p:blipFill>
        <p:spPr>
          <a:xfrm rot="5400000">
            <a:off x="5646326" y="-679862"/>
            <a:ext cx="5776149" cy="7315201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781C02C-E84A-EBDA-7F9A-ABA6DDA7EF3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Undo latches on hood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03DB2-36C4-6EDB-0DD3-92B788811E7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221413"/>
            <a:ext cx="7315200" cy="365125"/>
          </a:xfrm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/>
              <a:t>Designed with the Paving Professional in Mind.</a:t>
            </a:r>
            <a:r>
              <a:rPr lang="en-US" altLang="en-US" baseline="30000"/>
              <a:t>®</a:t>
            </a:r>
            <a:endParaRPr lang="en-SG" altLang="en-US" baseline="30000"/>
          </a:p>
        </p:txBody>
      </p:sp>
    </p:spTree>
    <p:extLst>
      <p:ext uri="{BB962C8B-B14F-4D97-AF65-F5344CB8AC3E}">
        <p14:creationId xmlns:p14="http://schemas.microsoft.com/office/powerpoint/2010/main" val="1780271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D43A37-4648-B0CD-36F0-44724F0C83A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Open hood to get to generator from above.</a:t>
            </a:r>
          </a:p>
        </p:txBody>
      </p:sp>
      <p:pic>
        <p:nvPicPr>
          <p:cNvPr id="10" name="Picture Placeholder 9" descr="The inside of a machine&#10;&#10;Description automatically generated">
            <a:extLst>
              <a:ext uri="{FF2B5EF4-FFF2-40B4-BE49-F238E27FC236}">
                <a16:creationId xmlns:a16="http://schemas.microsoft.com/office/drawing/2014/main" id="{011A323A-8525-3D84-6CD3-33C19FDA1F6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0" r="20390"/>
          <a:stretch>
            <a:fillRect/>
          </a:stretch>
        </p:blipFill>
        <p:spPr>
          <a:xfrm rot="5400000">
            <a:off x="5655492" y="-597525"/>
            <a:ext cx="5706295" cy="7226734"/>
          </a:xfrm>
        </p:spPr>
      </p:pic>
    </p:spTree>
    <p:extLst>
      <p:ext uri="{BB962C8B-B14F-4D97-AF65-F5344CB8AC3E}">
        <p14:creationId xmlns:p14="http://schemas.microsoft.com/office/powerpoint/2010/main" val="3749605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lose up of a metal box&#10;&#10;Description automatically generated">
            <a:extLst>
              <a:ext uri="{FF2B5EF4-FFF2-40B4-BE49-F238E27FC236}">
                <a16:creationId xmlns:a16="http://schemas.microsoft.com/office/drawing/2014/main" id="{935833C1-4D52-652F-1091-661CAEDB92A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0" r="20390"/>
          <a:stretch>
            <a:fillRect/>
          </a:stretch>
        </p:blipFill>
        <p:spPr>
          <a:xfrm rot="16200000">
            <a:off x="5855124" y="-467890"/>
            <a:ext cx="5591897" cy="7081856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7A78BC-025E-AFB4-63D1-9D40564474F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Remove 4 bolts from black cover on generator(2 in front and two in back) with a 5/16 wrench.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39C76F94-A24E-4D8A-AE9D-B371EF9C5C61}"/>
              </a:ext>
            </a:extLst>
          </p:cNvPr>
          <p:cNvSpPr/>
          <p:nvPr/>
        </p:nvSpPr>
        <p:spPr>
          <a:xfrm>
            <a:off x="9303480" y="806760"/>
            <a:ext cx="731520" cy="731520"/>
          </a:xfrm>
          <a:prstGeom prst="ellipse">
            <a:avLst/>
          </a:prstGeom>
          <a:solidFill>
            <a:srgbClr val="E71224">
              <a:alpha val="5000"/>
            </a:srgbClr>
          </a:solidFill>
          <a:ln w="180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en-US">
              <a:solidFill>
                <a:srgbClr val="E71224"/>
              </a:solidFill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2ADB7017-F04C-4B8B-AD5A-25B1D52B2608}"/>
              </a:ext>
            </a:extLst>
          </p:cNvPr>
          <p:cNvSpPr/>
          <p:nvPr/>
        </p:nvSpPr>
        <p:spPr>
          <a:xfrm>
            <a:off x="7772400" y="4749480"/>
            <a:ext cx="1280160" cy="1280160"/>
          </a:xfrm>
          <a:prstGeom prst="ellipse">
            <a:avLst/>
          </a:prstGeom>
          <a:solidFill>
            <a:srgbClr val="E71224">
              <a:alpha val="5000"/>
            </a:srgbClr>
          </a:solidFill>
          <a:ln w="180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en-US">
              <a:solidFill>
                <a:srgbClr val="E712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602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lose up of a machine&#10;&#10;Description automatically generated">
            <a:extLst>
              <a:ext uri="{FF2B5EF4-FFF2-40B4-BE49-F238E27FC236}">
                <a16:creationId xmlns:a16="http://schemas.microsoft.com/office/drawing/2014/main" id="{CD63D194-E0B5-E372-CCB6-73D0751F237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0" r="20390"/>
          <a:stretch>
            <a:fillRect/>
          </a:stretch>
        </p:blipFill>
        <p:spPr>
          <a:xfrm rot="16200000">
            <a:off x="5832475" y="338138"/>
            <a:ext cx="4873625" cy="61722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25E796-CF75-551C-6D48-A0056C7B9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Remove 4 screws holding on breaker cover.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AA4CE99A-7D1D-4F7C-B21E-2B529155C34B}"/>
              </a:ext>
            </a:extLst>
          </p:cNvPr>
          <p:cNvSpPr/>
          <p:nvPr/>
        </p:nvSpPr>
        <p:spPr>
          <a:xfrm rot="19828939">
            <a:off x="6661084" y="4322977"/>
            <a:ext cx="365760" cy="1280160"/>
          </a:xfrm>
          <a:prstGeom prst="ellipse">
            <a:avLst/>
          </a:prstGeom>
          <a:solidFill>
            <a:srgbClr val="E71224">
              <a:alpha val="5000"/>
            </a:srgbClr>
          </a:solidFill>
          <a:ln w="180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en-US">
              <a:solidFill>
                <a:srgbClr val="E71224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33C0C5E-961E-4B35-AC5C-B4FE49B546D4}"/>
              </a:ext>
            </a:extLst>
          </p:cNvPr>
          <p:cNvSpPr/>
          <p:nvPr/>
        </p:nvSpPr>
        <p:spPr>
          <a:xfrm rot="20269916">
            <a:off x="8723674" y="2984354"/>
            <a:ext cx="548640" cy="1463040"/>
          </a:xfrm>
          <a:prstGeom prst="ellipse">
            <a:avLst/>
          </a:prstGeom>
          <a:solidFill>
            <a:srgbClr val="E71224">
              <a:alpha val="5000"/>
            </a:srgbClr>
          </a:solidFill>
          <a:ln w="180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en-US">
              <a:solidFill>
                <a:srgbClr val="E712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083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lose-up of a machine&#10;&#10;Description automatically generated">
            <a:extLst>
              <a:ext uri="{FF2B5EF4-FFF2-40B4-BE49-F238E27FC236}">
                <a16:creationId xmlns:a16="http://schemas.microsoft.com/office/drawing/2014/main" id="{9EAD9D73-F9B2-41DA-8EB0-9BA1581DB20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0" r="20390"/>
          <a:stretch>
            <a:fillRect/>
          </a:stretch>
        </p:blipFill>
        <p:spPr>
          <a:xfrm rot="5400000">
            <a:off x="5920483" y="-410467"/>
            <a:ext cx="5534223" cy="700881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2DAE9A-64D7-7AC6-F522-699884E83B5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Slide breaker out front under cover to access wiring, and remove wires.(7/16 wrench)</a:t>
            </a:r>
          </a:p>
        </p:txBody>
      </p:sp>
    </p:spTree>
    <p:extLst>
      <p:ext uri="{BB962C8B-B14F-4D97-AF65-F5344CB8AC3E}">
        <p14:creationId xmlns:p14="http://schemas.microsoft.com/office/powerpoint/2010/main" val="1337248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lose-up of a machine&#10;&#10;Description automatically generated">
            <a:extLst>
              <a:ext uri="{FF2B5EF4-FFF2-40B4-BE49-F238E27FC236}">
                <a16:creationId xmlns:a16="http://schemas.microsoft.com/office/drawing/2014/main" id="{2B2DB4FB-FB00-AEF1-930F-1ABBF902642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>
            <a:off x="4909033" y="535709"/>
            <a:ext cx="7018433" cy="554181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9BF86D-E620-7997-DAA0-6B87CBC1555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Slide boots on to wires and reinstall wires. Then slide boots up over stud and nut. Reinstall breaker and cover. Then reinstall black cover.</a:t>
            </a:r>
          </a:p>
        </p:txBody>
      </p:sp>
    </p:spTree>
    <p:extLst>
      <p:ext uri="{BB962C8B-B14F-4D97-AF65-F5344CB8AC3E}">
        <p14:creationId xmlns:p14="http://schemas.microsoft.com/office/powerpoint/2010/main" val="1740043682"/>
      </p:ext>
    </p:extLst>
  </p:cSld>
  <p:clrMapOvr>
    <a:masterClrMapping/>
  </p:clrMapOvr>
</p:sld>
</file>

<file path=ppt/theme/theme1.xml><?xml version="1.0" encoding="utf-8"?>
<a:theme xmlns:a="http://schemas.openxmlformats.org/drawingml/2006/main" name="Leeboy powerpoint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eboy template" id="{907D3C3B-6091-46FE-8F8F-5DEC1C7FDE01}" vid="{BB52BB03-3E99-479D-8AA3-E37076F8F01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leeboy template</Template>
  <TotalTime>12</TotalTime>
  <Words>110</Words>
  <Application>Microsoft Office PowerPoint</Application>
  <PresentationFormat>Widescreen</PresentationFormat>
  <Paragraphs>10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Leeboy powerpoint</vt:lpstr>
      <vt:lpstr>Generator Wire Boot Install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Seth Rondeau</dc:creator>
  <cp:lastModifiedBy>Seth Rondeau</cp:lastModifiedBy>
  <cp:revision>1</cp:revision>
  <dcterms:created xsi:type="dcterms:W3CDTF">2024-08-15T19:37:31Z</dcterms:created>
  <dcterms:modified xsi:type="dcterms:W3CDTF">2024-08-15T19:49:51Z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bf66500-680f-473e-ae32-6244f1386c5d_Enabled">
    <vt:lpwstr>true</vt:lpwstr>
  </property>
  <property fmtid="{D5CDD505-2E9C-101B-9397-08002B2CF9AE}" pid="3" name="MSIP_Label_bbf66500-680f-473e-ae32-6244f1386c5d_SetDate">
    <vt:lpwstr>2023-12-20T19:10:36Z</vt:lpwstr>
  </property>
  <property fmtid="{D5CDD505-2E9C-101B-9397-08002B2CF9AE}" pid="4" name="MSIP_Label_bbf66500-680f-473e-ae32-6244f1386c5d_Method">
    <vt:lpwstr>Privileged</vt:lpwstr>
  </property>
  <property fmtid="{D5CDD505-2E9C-101B-9397-08002B2CF9AE}" pid="5" name="MSIP_Label_bbf66500-680f-473e-ae32-6244f1386c5d_Name">
    <vt:lpwstr>Unrestricted</vt:lpwstr>
  </property>
  <property fmtid="{D5CDD505-2E9C-101B-9397-08002B2CF9AE}" pid="6" name="MSIP_Label_bbf66500-680f-473e-ae32-6244f1386c5d_SiteId">
    <vt:lpwstr>e209c630-6d98-4e97-ba9a-705979fa6cbf</vt:lpwstr>
  </property>
  <property fmtid="{D5CDD505-2E9C-101B-9397-08002B2CF9AE}" pid="7" name="MSIP_Label_bbf66500-680f-473e-ae32-6244f1386c5d_ActionId">
    <vt:lpwstr>f2141771-8ae0-454c-8d45-e4797a069b3d</vt:lpwstr>
  </property>
  <property fmtid="{D5CDD505-2E9C-101B-9397-08002B2CF9AE}" pid="8" name="MSIP_Label_bbf66500-680f-473e-ae32-6244f1386c5d_ContentBits">
    <vt:lpwstr>0</vt:lpwstr>
  </property>
</Properties>
</file>