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"/>
  </p:notesMasterIdLst>
  <p:sldIdLst>
    <p:sldId id="258" r:id="rId2"/>
    <p:sldId id="269" r:id="rId3"/>
    <p:sldId id="263" r:id="rId4"/>
    <p:sldId id="267" r:id="rId5"/>
    <p:sldId id="270" r:id="rId6"/>
    <p:sldId id="268" r:id="rId7"/>
    <p:sldId id="266" r:id="rId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56"/>
    <p:restoredTop sz="94625"/>
  </p:normalViewPr>
  <p:slideViewPr>
    <p:cSldViewPr snapToGrid="0" snapToObjects="1">
      <p:cViewPr varScale="1">
        <p:scale>
          <a:sx n="104" d="100"/>
          <a:sy n="104" d="100"/>
        </p:scale>
        <p:origin x="42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DC87AC1-D628-6745-AE3F-C980D8CDB4D9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D8A3AAE-0351-C74C-AD12-D8F2343BE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967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C5E0E1-38E1-1C46-A111-9E79A32C15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00" y="-2700"/>
            <a:ext cx="9151200" cy="686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8650" y="1343677"/>
            <a:ext cx="5486400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8650" y="3823352"/>
            <a:ext cx="54864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6221880"/>
            <a:ext cx="5486400" cy="365125"/>
          </a:xfr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Co-confidential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180"/>
            <a:ext cx="9144000" cy="130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42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43C85-5CCF-4048-9CAB-94C6948FB2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51200" cy="6863400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6F0A5DB-7DC9-1547-929B-5CBF83C1AF04}"/>
              </a:ext>
            </a:extLst>
          </p:cNvPr>
          <p:cNvSpPr txBox="1">
            <a:spLocks/>
          </p:cNvSpPr>
          <p:nvPr userDrawn="1"/>
        </p:nvSpPr>
        <p:spPr>
          <a:xfrm>
            <a:off x="630954" y="6356351"/>
            <a:ext cx="191557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Co-confidential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C8C5D3AC-653B-0144-9E3B-E2B7D51FC2D8}"/>
              </a:ext>
            </a:extLst>
          </p:cNvPr>
          <p:cNvSpPr txBox="1">
            <a:spLocks/>
          </p:cNvSpPr>
          <p:nvPr userDrawn="1"/>
        </p:nvSpPr>
        <p:spPr>
          <a:xfrm>
            <a:off x="305833" y="6356351"/>
            <a:ext cx="9700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766537-94F2-A24E-B020-2BCDC9CD5735}" type="slidenum">
              <a:rPr lang="en-US" sz="1000" smtClean="0"/>
              <a:pPr/>
              <a:t>‹#›</a:t>
            </a:fld>
            <a:r>
              <a:rPr lang="en-US" sz="1000"/>
              <a:t>   | </a:t>
            </a:r>
            <a:endParaRPr lang="en-US" sz="10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3A7B8D8-E56F-C74B-A2B2-95A25B4E9D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713" y="392504"/>
            <a:ext cx="8244417" cy="994172"/>
          </a:xfrm>
        </p:spPr>
        <p:txBody>
          <a:bodyPr anchor="t">
            <a:normAutofit/>
          </a:bodyPr>
          <a:lstStyle>
            <a:lvl1pPr>
              <a:defRPr sz="4000" b="1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Sample Content Slide Title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4E5D644-B4BA-9E44-BED5-CD328E6290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7713" y="1628373"/>
            <a:ext cx="8244417" cy="4254593"/>
          </a:xfrm>
        </p:spPr>
        <p:txBody>
          <a:bodyPr anchor="t"/>
          <a:lstStyle>
            <a:lvl1pPr>
              <a:buClr>
                <a:srgbClr val="FF0000"/>
              </a:buClr>
              <a:defRPr sz="2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F0000"/>
              </a:buCl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FF0000"/>
              </a:buCl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FF0000"/>
              </a:buCl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F0000"/>
              </a:buCl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479" y="6094013"/>
            <a:ext cx="1638357" cy="72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930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843C85-5CCF-4048-9CAB-94C6948FB2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51200" cy="6863400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6F0A5DB-7DC9-1547-929B-5CBF83C1AF04}"/>
              </a:ext>
            </a:extLst>
          </p:cNvPr>
          <p:cNvSpPr txBox="1">
            <a:spLocks/>
          </p:cNvSpPr>
          <p:nvPr userDrawn="1"/>
        </p:nvSpPr>
        <p:spPr>
          <a:xfrm>
            <a:off x="630954" y="6356351"/>
            <a:ext cx="191557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Co-confidential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C8C5D3AC-653B-0144-9E3B-E2B7D51FC2D8}"/>
              </a:ext>
            </a:extLst>
          </p:cNvPr>
          <p:cNvSpPr txBox="1">
            <a:spLocks/>
          </p:cNvSpPr>
          <p:nvPr userDrawn="1"/>
        </p:nvSpPr>
        <p:spPr>
          <a:xfrm>
            <a:off x="305833" y="6356351"/>
            <a:ext cx="9700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766537-94F2-A24E-B020-2BCDC9CD5735}" type="slidenum">
              <a:rPr lang="en-US" sz="1000" smtClean="0"/>
              <a:pPr/>
              <a:t>‹#›</a:t>
            </a:fld>
            <a:r>
              <a:rPr lang="en-US" sz="1000"/>
              <a:t>   | </a:t>
            </a:r>
            <a:endParaRPr lang="en-US" sz="1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479" y="6094013"/>
            <a:ext cx="1638357" cy="72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40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843C85-5CCF-4048-9CAB-94C6948FB2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51200" cy="6863400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C6F0A5DB-7DC9-1547-929B-5CBF83C1AF04}"/>
              </a:ext>
            </a:extLst>
          </p:cNvPr>
          <p:cNvSpPr txBox="1">
            <a:spLocks/>
          </p:cNvSpPr>
          <p:nvPr userDrawn="1"/>
        </p:nvSpPr>
        <p:spPr>
          <a:xfrm>
            <a:off x="630954" y="6356351"/>
            <a:ext cx="191557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Co-confidential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C8C5D3AC-653B-0144-9E3B-E2B7D51FC2D8}"/>
              </a:ext>
            </a:extLst>
          </p:cNvPr>
          <p:cNvSpPr txBox="1">
            <a:spLocks/>
          </p:cNvSpPr>
          <p:nvPr userDrawn="1"/>
        </p:nvSpPr>
        <p:spPr>
          <a:xfrm>
            <a:off x="305833" y="6356351"/>
            <a:ext cx="9700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766537-94F2-A24E-B020-2BCDC9CD5735}" type="slidenum">
              <a:rPr lang="en-US" sz="1000" smtClean="0"/>
              <a:pPr/>
              <a:t>‹#›</a:t>
            </a:fld>
            <a:r>
              <a:rPr lang="en-US" sz="1000"/>
              <a:t>   | </a:t>
            </a:r>
            <a:endParaRPr lang="en-US" sz="1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479" y="6094013"/>
            <a:ext cx="1638357" cy="72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45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3843C85-5CCF-4048-9CAB-94C6948FB2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51200" cy="6863400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C6F0A5DB-7DC9-1547-929B-5CBF83C1AF04}"/>
              </a:ext>
            </a:extLst>
          </p:cNvPr>
          <p:cNvSpPr txBox="1">
            <a:spLocks/>
          </p:cNvSpPr>
          <p:nvPr userDrawn="1"/>
        </p:nvSpPr>
        <p:spPr>
          <a:xfrm>
            <a:off x="630954" y="6356351"/>
            <a:ext cx="191557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Co-confidential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8C5D3AC-653B-0144-9E3B-E2B7D51FC2D8}"/>
              </a:ext>
            </a:extLst>
          </p:cNvPr>
          <p:cNvSpPr txBox="1">
            <a:spLocks/>
          </p:cNvSpPr>
          <p:nvPr userDrawn="1"/>
        </p:nvSpPr>
        <p:spPr>
          <a:xfrm>
            <a:off x="305833" y="6356351"/>
            <a:ext cx="9700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766537-94F2-A24E-B020-2BCDC9CD5735}" type="slidenum">
              <a:rPr lang="en-US" sz="1000" smtClean="0"/>
              <a:pPr/>
              <a:t>‹#›</a:t>
            </a:fld>
            <a:r>
              <a:rPr lang="en-US" sz="1000"/>
              <a:t>   | </a:t>
            </a:r>
            <a:endParaRPr lang="en-US" sz="1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600" b="0" i="0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b="0" i="0" dirty="0" smtClean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b="0" i="0" dirty="0" smtClean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b="0" i="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GB" b="0" i="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buClr>
                <a:srgbClr val="FF0000"/>
              </a:buClr>
            </a:pPr>
            <a:r>
              <a:rPr lang="en-US" dirty="0"/>
              <a:t>Edit Master text styles</a:t>
            </a:r>
          </a:p>
          <a:p>
            <a:pPr lvl="1">
              <a:buClr>
                <a:srgbClr val="FF0000"/>
              </a:buClr>
            </a:pPr>
            <a:r>
              <a:rPr lang="en-US" dirty="0"/>
              <a:t>Second level</a:t>
            </a:r>
          </a:p>
          <a:p>
            <a:pPr lvl="2">
              <a:buClr>
                <a:srgbClr val="FF0000"/>
              </a:buClr>
            </a:pPr>
            <a:r>
              <a:rPr lang="en-US" dirty="0"/>
              <a:t>Third level</a:t>
            </a:r>
          </a:p>
          <a:p>
            <a:pPr lvl="3">
              <a:buClr>
                <a:srgbClr val="FF0000"/>
              </a:buClr>
            </a:pPr>
            <a:r>
              <a:rPr lang="en-US" dirty="0"/>
              <a:t>Fourth level</a:t>
            </a:r>
          </a:p>
          <a:p>
            <a:pPr lvl="4">
              <a:buClr>
                <a:srgbClr val="FF0000"/>
              </a:buClr>
            </a:pPr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600" b="0" i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b="0" i="0" smtClean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b="0" i="0" smtClean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b="0" i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GB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buClr>
                <a:srgbClr val="FF0000"/>
              </a:buClr>
            </a:pPr>
            <a:r>
              <a:rPr lang="en-US"/>
              <a:t>Edit Master text styles</a:t>
            </a:r>
          </a:p>
          <a:p>
            <a:pPr lvl="1">
              <a:buClr>
                <a:srgbClr val="FF0000"/>
              </a:buClr>
            </a:pPr>
            <a:r>
              <a:rPr lang="en-US"/>
              <a:t>Second level</a:t>
            </a:r>
          </a:p>
          <a:p>
            <a:pPr lvl="2">
              <a:buClr>
                <a:srgbClr val="FF0000"/>
              </a:buClr>
            </a:pPr>
            <a:r>
              <a:rPr lang="en-US"/>
              <a:t>Third level</a:t>
            </a:r>
          </a:p>
          <a:p>
            <a:pPr lvl="3">
              <a:buClr>
                <a:srgbClr val="FF0000"/>
              </a:buClr>
            </a:pPr>
            <a:r>
              <a:rPr lang="en-US"/>
              <a:t>Fourth level</a:t>
            </a:r>
          </a:p>
          <a:p>
            <a:pPr lvl="4">
              <a:buClr>
                <a:srgbClr val="FF0000"/>
              </a:buClr>
            </a:pPr>
            <a:r>
              <a:rPr lang="en-US"/>
              <a:t>Fifth level</a:t>
            </a:r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479" y="6094013"/>
            <a:ext cx="1638357" cy="72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185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3843C85-5CCF-4048-9CAB-94C6948FB2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51200" cy="6863400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C6F0A5DB-7DC9-1547-929B-5CBF83C1AF04}"/>
              </a:ext>
            </a:extLst>
          </p:cNvPr>
          <p:cNvSpPr txBox="1">
            <a:spLocks/>
          </p:cNvSpPr>
          <p:nvPr userDrawn="1"/>
        </p:nvSpPr>
        <p:spPr>
          <a:xfrm>
            <a:off x="630954" y="6356351"/>
            <a:ext cx="191557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Co-confidential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C8C5D3AC-653B-0144-9E3B-E2B7D51FC2D8}"/>
              </a:ext>
            </a:extLst>
          </p:cNvPr>
          <p:cNvSpPr txBox="1">
            <a:spLocks/>
          </p:cNvSpPr>
          <p:nvPr userDrawn="1"/>
        </p:nvSpPr>
        <p:spPr>
          <a:xfrm>
            <a:off x="305833" y="6356351"/>
            <a:ext cx="9700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766537-94F2-A24E-B020-2BCDC9CD5735}" type="slidenum">
              <a:rPr lang="en-US" sz="1000" smtClean="0"/>
              <a:pPr/>
              <a:t>‹#›</a:t>
            </a:fld>
            <a:r>
              <a:rPr lang="en-US" sz="1000"/>
              <a:t>   | </a:t>
            </a:r>
            <a:endParaRPr lang="en-US" sz="1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600" b="0" i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b="0" i="0" smtClean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b="0" i="0" smtClean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b="0" i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GB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buClr>
                <a:srgbClr val="FF0000"/>
              </a:buClr>
            </a:pPr>
            <a:r>
              <a:rPr lang="en-US" dirty="0"/>
              <a:t>Edit Master text styles</a:t>
            </a:r>
          </a:p>
          <a:p>
            <a:pPr lvl="1">
              <a:buClr>
                <a:srgbClr val="FF0000"/>
              </a:buClr>
            </a:pPr>
            <a:r>
              <a:rPr lang="en-US" dirty="0"/>
              <a:t>Second level</a:t>
            </a:r>
          </a:p>
          <a:p>
            <a:pPr lvl="2">
              <a:buClr>
                <a:srgbClr val="FF0000"/>
              </a:buClr>
            </a:pPr>
            <a:r>
              <a:rPr lang="en-US" dirty="0"/>
              <a:t>Third level</a:t>
            </a:r>
          </a:p>
          <a:p>
            <a:pPr lvl="3">
              <a:buClr>
                <a:srgbClr val="FF0000"/>
              </a:buClr>
            </a:pPr>
            <a:r>
              <a:rPr lang="en-US" dirty="0"/>
              <a:t>Fourth level</a:t>
            </a:r>
          </a:p>
          <a:p>
            <a:pPr lvl="4">
              <a:buClr>
                <a:srgbClr val="FF0000"/>
              </a:buClr>
            </a:pPr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600" b="0" i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b="0" i="0" smtClean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b="0" i="0" smtClean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b="0" i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GB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buClr>
                <a:srgbClr val="FF0000"/>
              </a:buClr>
            </a:pPr>
            <a:r>
              <a:rPr lang="en-US"/>
              <a:t>Edit Master text styles</a:t>
            </a:r>
          </a:p>
          <a:p>
            <a:pPr lvl="1">
              <a:buClr>
                <a:srgbClr val="FF0000"/>
              </a:buClr>
            </a:pPr>
            <a:r>
              <a:rPr lang="en-US"/>
              <a:t>Second level</a:t>
            </a:r>
          </a:p>
          <a:p>
            <a:pPr lvl="2">
              <a:buClr>
                <a:srgbClr val="FF0000"/>
              </a:buClr>
            </a:pPr>
            <a:r>
              <a:rPr lang="en-US"/>
              <a:t>Third level</a:t>
            </a:r>
          </a:p>
          <a:p>
            <a:pPr lvl="3">
              <a:buClr>
                <a:srgbClr val="FF0000"/>
              </a:buClr>
            </a:pPr>
            <a:r>
              <a:rPr lang="en-US"/>
              <a:t>Fourth level</a:t>
            </a:r>
          </a:p>
          <a:p>
            <a:pPr lvl="4">
              <a:buClr>
                <a:srgbClr val="FF0000"/>
              </a:buClr>
            </a:pPr>
            <a:r>
              <a:rPr lang="en-US"/>
              <a:t>Fifth level</a:t>
            </a:r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479" y="6094013"/>
            <a:ext cx="1638357" cy="72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2011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843C85-5CCF-4048-9CAB-94C6948FB2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51200" cy="6863400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6F0A5DB-7DC9-1547-929B-5CBF83C1AF04}"/>
              </a:ext>
            </a:extLst>
          </p:cNvPr>
          <p:cNvSpPr txBox="1">
            <a:spLocks/>
          </p:cNvSpPr>
          <p:nvPr userDrawn="1"/>
        </p:nvSpPr>
        <p:spPr>
          <a:xfrm>
            <a:off x="630954" y="6356351"/>
            <a:ext cx="191557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Co-confidential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C8C5D3AC-653B-0144-9E3B-E2B7D51FC2D8}"/>
              </a:ext>
            </a:extLst>
          </p:cNvPr>
          <p:cNvSpPr txBox="1">
            <a:spLocks/>
          </p:cNvSpPr>
          <p:nvPr userDrawn="1"/>
        </p:nvSpPr>
        <p:spPr>
          <a:xfrm>
            <a:off x="305833" y="6356351"/>
            <a:ext cx="9700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766537-94F2-A24E-B020-2BCDC9CD5735}" type="slidenum">
              <a:rPr lang="en-US" sz="1000" smtClean="0"/>
              <a:pPr/>
              <a:t>‹#›</a:t>
            </a:fld>
            <a:r>
              <a:rPr lang="en-US" sz="1000"/>
              <a:t>   | </a:t>
            </a:r>
            <a:endParaRPr lang="en-US" sz="1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479" y="6094013"/>
            <a:ext cx="1638357" cy="72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25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843C85-5CCF-4048-9CAB-94C6948FB2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51200" cy="6863400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C6F0A5DB-7DC9-1547-929B-5CBF83C1AF04}"/>
              </a:ext>
            </a:extLst>
          </p:cNvPr>
          <p:cNvSpPr txBox="1">
            <a:spLocks/>
          </p:cNvSpPr>
          <p:nvPr userDrawn="1"/>
        </p:nvSpPr>
        <p:spPr>
          <a:xfrm>
            <a:off x="630954" y="6356351"/>
            <a:ext cx="191557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Co-confidential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8C5D3AC-653B-0144-9E3B-E2B7D51FC2D8}"/>
              </a:ext>
            </a:extLst>
          </p:cNvPr>
          <p:cNvSpPr txBox="1">
            <a:spLocks/>
          </p:cNvSpPr>
          <p:nvPr userDrawn="1"/>
        </p:nvSpPr>
        <p:spPr>
          <a:xfrm>
            <a:off x="305833" y="6356351"/>
            <a:ext cx="9700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766537-94F2-A24E-B020-2BCDC9CD5735}" type="slidenum">
              <a:rPr lang="en-US" sz="1000" smtClean="0"/>
              <a:pPr/>
              <a:t>‹#›</a:t>
            </a:fld>
            <a:r>
              <a:rPr lang="en-US" sz="1000"/>
              <a:t>   | </a:t>
            </a:r>
            <a:endParaRPr lang="en-US" sz="10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479" y="6094013"/>
            <a:ext cx="1638357" cy="72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9233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3843C85-5CCF-4048-9CAB-94C6948FB2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51200" cy="6863400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C6F0A5DB-7DC9-1547-929B-5CBF83C1AF04}"/>
              </a:ext>
            </a:extLst>
          </p:cNvPr>
          <p:cNvSpPr txBox="1">
            <a:spLocks/>
          </p:cNvSpPr>
          <p:nvPr userDrawn="1"/>
        </p:nvSpPr>
        <p:spPr>
          <a:xfrm>
            <a:off x="630954" y="6356351"/>
            <a:ext cx="191557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Co-confidential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8C5D3AC-653B-0144-9E3B-E2B7D51FC2D8}"/>
              </a:ext>
            </a:extLst>
          </p:cNvPr>
          <p:cNvSpPr txBox="1">
            <a:spLocks/>
          </p:cNvSpPr>
          <p:nvPr userDrawn="1"/>
        </p:nvSpPr>
        <p:spPr>
          <a:xfrm>
            <a:off x="305833" y="6356351"/>
            <a:ext cx="9700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766537-94F2-A24E-B020-2BCDC9CD5735}" type="slidenum">
              <a:rPr lang="en-US" sz="1000" smtClean="0"/>
              <a:pPr/>
              <a:t>‹#›</a:t>
            </a:fld>
            <a:r>
              <a:rPr lang="en-US" sz="1000"/>
              <a:t>   | </a:t>
            </a:r>
            <a:endParaRPr lang="en-US" sz="1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>
            <a:normAutofit/>
          </a:bodyPr>
          <a:lstStyle>
            <a:lvl1pPr>
              <a:defRPr sz="2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600" b="0" i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b="0" i="0" smtClean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b="0" i="0" smtClean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b="0" i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GB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buClr>
                <a:srgbClr val="FF0000"/>
              </a:buClr>
            </a:pPr>
            <a:r>
              <a:rPr lang="en-US"/>
              <a:t>Edit Master text styles</a:t>
            </a:r>
          </a:p>
          <a:p>
            <a:pPr lvl="1">
              <a:buClr>
                <a:srgbClr val="FF0000"/>
              </a:buClr>
            </a:pPr>
            <a:r>
              <a:rPr lang="en-US"/>
              <a:t>Second level</a:t>
            </a:r>
          </a:p>
          <a:p>
            <a:pPr lvl="2">
              <a:buClr>
                <a:srgbClr val="FF0000"/>
              </a:buClr>
            </a:pPr>
            <a:r>
              <a:rPr lang="en-US"/>
              <a:t>Third level</a:t>
            </a:r>
          </a:p>
          <a:p>
            <a:pPr lvl="3">
              <a:buClr>
                <a:srgbClr val="FF0000"/>
              </a:buClr>
            </a:pPr>
            <a:r>
              <a:rPr lang="en-US"/>
              <a:t>Fourth level</a:t>
            </a:r>
          </a:p>
          <a:p>
            <a:pPr lvl="4">
              <a:buClr>
                <a:srgbClr val="FF0000"/>
              </a:buClr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479" y="6094013"/>
            <a:ext cx="1638357" cy="72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2504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3843C85-5CCF-4048-9CAB-94C6948FB2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51200" cy="6863400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C6F0A5DB-7DC9-1547-929B-5CBF83C1AF04}"/>
              </a:ext>
            </a:extLst>
          </p:cNvPr>
          <p:cNvSpPr txBox="1">
            <a:spLocks/>
          </p:cNvSpPr>
          <p:nvPr userDrawn="1"/>
        </p:nvSpPr>
        <p:spPr>
          <a:xfrm>
            <a:off x="630954" y="6356351"/>
            <a:ext cx="191557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Co-confidential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8C5D3AC-653B-0144-9E3B-E2B7D51FC2D8}"/>
              </a:ext>
            </a:extLst>
          </p:cNvPr>
          <p:cNvSpPr txBox="1">
            <a:spLocks/>
          </p:cNvSpPr>
          <p:nvPr userDrawn="1"/>
        </p:nvSpPr>
        <p:spPr>
          <a:xfrm>
            <a:off x="305833" y="6356351"/>
            <a:ext cx="9700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766537-94F2-A24E-B020-2BCDC9CD5735}" type="slidenum">
              <a:rPr lang="en-US" sz="1000" smtClean="0"/>
              <a:pPr/>
              <a:t>‹#›</a:t>
            </a:fld>
            <a:r>
              <a:rPr lang="en-US" sz="1000"/>
              <a:t>   | </a:t>
            </a:r>
            <a:endParaRPr lang="en-US" sz="1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>
            <a:normAutofit/>
          </a:bodyPr>
          <a:lstStyle>
            <a:lvl1pPr>
              <a:defRPr sz="3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479" y="6094013"/>
            <a:ext cx="1638357" cy="72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989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843C85-5CCF-4048-9CAB-94C6948FB2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51200" cy="6863400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C6F0A5DB-7DC9-1547-929B-5CBF83C1AF04}"/>
              </a:ext>
            </a:extLst>
          </p:cNvPr>
          <p:cNvSpPr txBox="1">
            <a:spLocks/>
          </p:cNvSpPr>
          <p:nvPr userDrawn="1"/>
        </p:nvSpPr>
        <p:spPr>
          <a:xfrm>
            <a:off x="630954" y="6356351"/>
            <a:ext cx="191557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Co-confidential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C8C5D3AC-653B-0144-9E3B-E2B7D51FC2D8}"/>
              </a:ext>
            </a:extLst>
          </p:cNvPr>
          <p:cNvSpPr txBox="1">
            <a:spLocks/>
          </p:cNvSpPr>
          <p:nvPr userDrawn="1"/>
        </p:nvSpPr>
        <p:spPr>
          <a:xfrm>
            <a:off x="305833" y="6356351"/>
            <a:ext cx="9700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766537-94F2-A24E-B020-2BCDC9CD5735}" type="slidenum">
              <a:rPr lang="en-US" sz="1000" smtClean="0"/>
              <a:pPr/>
              <a:t>‹#›</a:t>
            </a:fld>
            <a:r>
              <a:rPr lang="en-US" sz="1000"/>
              <a:t>   | </a:t>
            </a:r>
            <a:endParaRPr lang="en-US" sz="1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buClr>
                <a:srgbClr val="FF0000"/>
              </a:buCl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F0000"/>
              </a:buCl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FF0000"/>
              </a:buCl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FF0000"/>
              </a:buCl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F0000"/>
              </a:buCl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479" y="6094013"/>
            <a:ext cx="1638357" cy="72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87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Cov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C5E0E1-38E1-1C46-A111-9E79A32C15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00" y="-2700"/>
            <a:ext cx="9151200" cy="686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8650" y="1343677"/>
            <a:ext cx="5486400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8650" y="3823352"/>
            <a:ext cx="54864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6221880"/>
            <a:ext cx="5486400" cy="365125"/>
          </a:xfr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Co-confidential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60"/>
            <a:ext cx="9144000" cy="129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992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843C85-5CCF-4048-9CAB-94C6948FB2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51200" cy="6863400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C6F0A5DB-7DC9-1547-929B-5CBF83C1AF04}"/>
              </a:ext>
            </a:extLst>
          </p:cNvPr>
          <p:cNvSpPr txBox="1">
            <a:spLocks/>
          </p:cNvSpPr>
          <p:nvPr userDrawn="1"/>
        </p:nvSpPr>
        <p:spPr>
          <a:xfrm>
            <a:off x="630954" y="6356351"/>
            <a:ext cx="191557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Co-confidential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C8C5D3AC-653B-0144-9E3B-E2B7D51FC2D8}"/>
              </a:ext>
            </a:extLst>
          </p:cNvPr>
          <p:cNvSpPr txBox="1">
            <a:spLocks/>
          </p:cNvSpPr>
          <p:nvPr userDrawn="1"/>
        </p:nvSpPr>
        <p:spPr>
          <a:xfrm>
            <a:off x="305833" y="6356351"/>
            <a:ext cx="9700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766537-94F2-A24E-B020-2BCDC9CD5735}" type="slidenum">
              <a:rPr lang="en-US" sz="1000" smtClean="0"/>
              <a:pPr/>
              <a:t>‹#›</a:t>
            </a:fld>
            <a:r>
              <a:rPr lang="en-US" sz="1000"/>
              <a:t>   | </a:t>
            </a:r>
            <a:endParaRPr lang="en-US" sz="1000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 lIns="91440" tIns="45720" rIns="91440" bIns="45720" rtlCol="0">
            <a:normAutofit/>
          </a:bodyPr>
          <a:lstStyle>
            <a:lvl1pPr>
              <a:defRPr lang="en-US" sz="32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800" smtClean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400" smtClean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GB"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buClr>
                <a:srgbClr val="FF0000"/>
              </a:buClr>
            </a:pPr>
            <a:r>
              <a:rPr lang="en-US"/>
              <a:t>Edit Master text styles</a:t>
            </a:r>
          </a:p>
          <a:p>
            <a:pPr lvl="1">
              <a:buClr>
                <a:srgbClr val="FF0000"/>
              </a:buClr>
            </a:pPr>
            <a:r>
              <a:rPr lang="en-US"/>
              <a:t>Second level</a:t>
            </a:r>
          </a:p>
          <a:p>
            <a:pPr lvl="2">
              <a:buClr>
                <a:srgbClr val="FF0000"/>
              </a:buClr>
            </a:pPr>
            <a:r>
              <a:rPr lang="en-US"/>
              <a:t>Third level</a:t>
            </a:r>
          </a:p>
          <a:p>
            <a:pPr lvl="3">
              <a:buClr>
                <a:srgbClr val="FF0000"/>
              </a:buClr>
            </a:pPr>
            <a:r>
              <a:rPr lang="en-US"/>
              <a:t>Fourth level</a:t>
            </a:r>
          </a:p>
          <a:p>
            <a:pPr lvl="4">
              <a:buClr>
                <a:srgbClr val="FF0000"/>
              </a:buClr>
            </a:pPr>
            <a:r>
              <a:rPr lang="en-US"/>
              <a:t>Fifth level</a:t>
            </a:r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479" y="6094013"/>
            <a:ext cx="1638357" cy="72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57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C5E0E1-38E1-1C46-A111-9E79A32C15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00" y="-2700"/>
            <a:ext cx="9151200" cy="686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8650" y="1343677"/>
            <a:ext cx="5486400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6221880"/>
            <a:ext cx="5486400" cy="365125"/>
          </a:xfr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Co-confidential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087"/>
            <a:ext cx="9144000" cy="13026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C5E0E1-38E1-1C46-A111-9E79A32C15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00" y="-2700"/>
            <a:ext cx="9151200" cy="686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8650" y="1343677"/>
            <a:ext cx="5486400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6221880"/>
            <a:ext cx="5486400" cy="365125"/>
          </a:xfr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Co-confidential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944"/>
            <a:ext cx="9144000" cy="129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481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C5E0E1-38E1-1C46-A111-9E79A32C15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00" y="-2700"/>
            <a:ext cx="9151200" cy="686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8650" y="1343677"/>
            <a:ext cx="5486400" cy="2387600"/>
          </a:xfrm>
        </p:spPr>
        <p:txBody>
          <a:bodyPr anchor="b"/>
          <a:lstStyle>
            <a:lvl1pPr algn="l">
              <a:defRPr sz="5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6221880"/>
            <a:ext cx="5486400" cy="365125"/>
          </a:xfr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Co-confidential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24"/>
            <a:ext cx="9144000" cy="12983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C5E0E1-38E1-1C46-A111-9E79A32C15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00" y="-2700"/>
            <a:ext cx="9151200" cy="686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8650" y="1343677"/>
            <a:ext cx="5486400" cy="2387600"/>
          </a:xfrm>
        </p:spPr>
        <p:txBody>
          <a:bodyPr anchor="b"/>
          <a:lstStyle>
            <a:lvl1pPr algn="l">
              <a:defRPr sz="5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6221880"/>
            <a:ext cx="5486400" cy="365125"/>
          </a:xfr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Co-confidential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24"/>
            <a:ext cx="9144000" cy="12983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C5E0E1-38E1-1C46-A111-9E79A32C15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00" y="-2700"/>
            <a:ext cx="9151200" cy="686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8650" y="1343677"/>
            <a:ext cx="5486400" cy="2387600"/>
          </a:xfrm>
        </p:spPr>
        <p:txBody>
          <a:bodyPr anchor="b"/>
          <a:lstStyle>
            <a:lvl1pPr algn="l">
              <a:defRPr sz="5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8650" y="3823352"/>
            <a:ext cx="54864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6221880"/>
            <a:ext cx="5486400" cy="365125"/>
          </a:xfr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Co-confidential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944"/>
            <a:ext cx="9144000" cy="129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18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C5E0E1-38E1-1C46-A111-9E79A32C15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00" y="-2700"/>
            <a:ext cx="9151200" cy="686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8650" y="1343677"/>
            <a:ext cx="5486400" cy="2387600"/>
          </a:xfrm>
        </p:spPr>
        <p:txBody>
          <a:bodyPr anchor="b"/>
          <a:lstStyle>
            <a:lvl1pPr algn="l">
              <a:defRPr sz="5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8650" y="3823352"/>
            <a:ext cx="54864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6221880"/>
            <a:ext cx="5486400" cy="365125"/>
          </a:xfr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Co-confidential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944"/>
            <a:ext cx="9144000" cy="129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15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C5E0E1-38E1-1C46-A111-9E79A32C15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00" y="-2700"/>
            <a:ext cx="9151200" cy="686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8650" y="1343677"/>
            <a:ext cx="5486400" cy="2387600"/>
          </a:xfrm>
        </p:spPr>
        <p:txBody>
          <a:bodyPr anchor="b"/>
          <a:lstStyle>
            <a:lvl1pPr algn="l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Divider Title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6221880"/>
            <a:ext cx="5486400" cy="365125"/>
          </a:xfr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Co-confidential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150" y="5886076"/>
            <a:ext cx="2236140" cy="99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33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C5E0E1-38E1-1C46-A111-9E79A32C15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00" y="-2700"/>
            <a:ext cx="9151200" cy="686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8650" y="1343677"/>
            <a:ext cx="5486400" cy="2387600"/>
          </a:xfrm>
        </p:spPr>
        <p:txBody>
          <a:bodyPr anchor="b"/>
          <a:lstStyle>
            <a:lvl1pPr algn="l">
              <a:defRPr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Divider Title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6221880"/>
            <a:ext cx="5486400" cy="365125"/>
          </a:xfr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Co-confidential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150" y="5886076"/>
            <a:ext cx="2236140" cy="99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92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C5E0E1-38E1-1C46-A111-9E79A32C15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00" y="-2700"/>
            <a:ext cx="9151200" cy="686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8650" y="1343677"/>
            <a:ext cx="5486400" cy="2387600"/>
          </a:xfrm>
        </p:spPr>
        <p:txBody>
          <a:bodyPr anchor="b"/>
          <a:lstStyle>
            <a:lvl1pPr algn="l">
              <a:defRPr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Divider Title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6221880"/>
            <a:ext cx="5486400" cy="365125"/>
          </a:xfr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Co-confidential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150" y="5886076"/>
            <a:ext cx="2236140" cy="99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073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C5E0E1-38E1-1C46-A111-9E79A32C15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00" y="-2700"/>
            <a:ext cx="9151200" cy="686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8650" y="1343677"/>
            <a:ext cx="5486400" cy="2387600"/>
          </a:xfrm>
        </p:spPr>
        <p:txBody>
          <a:bodyPr anchor="b"/>
          <a:lstStyle>
            <a:lvl1pPr algn="l">
              <a:defRPr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Divider Title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6221880"/>
            <a:ext cx="5486400" cy="365125"/>
          </a:xfr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Co-confidential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150" y="5886076"/>
            <a:ext cx="2236140" cy="99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466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C5E0E1-38E1-1C46-A111-9E79A32C15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00" y="-2700"/>
            <a:ext cx="9151200" cy="686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8650" y="1343677"/>
            <a:ext cx="5486400" cy="2387600"/>
          </a:xfrm>
        </p:spPr>
        <p:txBody>
          <a:bodyPr anchor="b"/>
          <a:lstStyle>
            <a:lvl1pPr algn="l">
              <a:defRPr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Divider Title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6221880"/>
            <a:ext cx="5486400" cy="365125"/>
          </a:xfr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Co-confidential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037" y="5886450"/>
            <a:ext cx="2235600" cy="99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60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E907A-7A25-334B-A55A-342780E696D0}" type="datetime1">
              <a:rPr lang="en-SG" smtClean="0"/>
              <a:t>25/5/2023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Co-confidential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58620-BCCB-7D46-A941-2897E2D00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859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3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85" r:id="rId9"/>
    <p:sldLayoutId id="214748366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69" r:id="rId21"/>
    <p:sldLayoutId id="2147483684" r:id="rId22"/>
    <p:sldLayoutId id="2147483670" r:id="rId23"/>
    <p:sldLayoutId id="2147483671" r:id="rId2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8.png"/><Relationship Id="rId7" Type="http://schemas.openxmlformats.org/officeDocument/2006/relationships/image" Target="../media/image2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EC60B-AE84-A049-9C61-F22DF52461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49" y="1343677"/>
            <a:ext cx="7375319" cy="238760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LeeBoy</a:t>
            </a:r>
            <a:br>
              <a:rPr lang="en-US" sz="4400" dirty="0"/>
            </a:br>
            <a:r>
              <a:rPr lang="en-US" sz="4400" dirty="0"/>
              <a:t>685D &amp; 695B Graders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Topcon Options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D69FE0-C413-704C-84A9-772DAD210A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25 May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FB109A-DE2A-B645-AB7A-CDEDA648D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Co-confidential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919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685D &amp; 695B Standard Machine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7713" y="1473999"/>
            <a:ext cx="8244417" cy="568562"/>
          </a:xfrm>
        </p:spPr>
        <p:txBody>
          <a:bodyPr>
            <a:normAutofit/>
          </a:bodyPr>
          <a:lstStyle/>
          <a:p>
            <a:r>
              <a:rPr lang="en-US" sz="2400" dirty="0"/>
              <a:t>Includes Mounting Provisions for Topcon components.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3" t="5219" r="4778" b="14118"/>
          <a:stretch/>
        </p:blipFill>
        <p:spPr>
          <a:xfrm>
            <a:off x="655974" y="2012012"/>
            <a:ext cx="2968977" cy="1880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61" y="4179992"/>
            <a:ext cx="3128688" cy="17605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857" y="4100370"/>
            <a:ext cx="3276600" cy="1843791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69907" y="3819865"/>
            <a:ext cx="2514600" cy="4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►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 charset="0"/>
              <a:buChar char="►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800" kern="0" dirty="0"/>
              <a:t>Slope sensor mount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55061" y="5915687"/>
            <a:ext cx="2514600" cy="4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►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 charset="0"/>
              <a:buChar char="►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800" kern="0" dirty="0"/>
              <a:t>Rotation sensor mount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735300" y="5903362"/>
            <a:ext cx="2514600" cy="49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►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 charset="0"/>
              <a:buChar char="►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800" kern="0" dirty="0"/>
              <a:t>Mainfall sensor mount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747657" y="3738963"/>
            <a:ext cx="2514600" cy="4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►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 charset="0"/>
              <a:buChar char="►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800" kern="0" dirty="0"/>
              <a:t>Control valve mount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b="36286"/>
          <a:stretch/>
        </p:blipFill>
        <p:spPr>
          <a:xfrm>
            <a:off x="4809441" y="2003639"/>
            <a:ext cx="3320926" cy="181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308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47713" y="392504"/>
            <a:ext cx="8244417" cy="771278"/>
          </a:xfrm>
        </p:spPr>
        <p:txBody>
          <a:bodyPr/>
          <a:lstStyle/>
          <a:p>
            <a:r>
              <a:rPr lang="en-US" dirty="0"/>
              <a:t>Optional Topcon Ready Package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7713" y="1628374"/>
            <a:ext cx="4117409" cy="2860500"/>
          </a:xfrm>
        </p:spPr>
        <p:txBody>
          <a:bodyPr>
            <a:normAutofit/>
          </a:bodyPr>
          <a:lstStyle/>
          <a:p>
            <a:r>
              <a:rPr lang="en-US" sz="2400" dirty="0"/>
              <a:t>Includes:</a:t>
            </a:r>
          </a:p>
          <a:p>
            <a:pPr marL="0" indent="0">
              <a:buNone/>
            </a:pPr>
            <a:r>
              <a:rPr lang="en-US" sz="2000" dirty="0"/>
              <a:t>Control valve</a:t>
            </a:r>
          </a:p>
          <a:p>
            <a:pPr marL="0" indent="0">
              <a:buNone/>
            </a:pPr>
            <a:r>
              <a:rPr lang="en-US" sz="2000" dirty="0"/>
              <a:t>Hydraulic plumbing</a:t>
            </a:r>
          </a:p>
          <a:p>
            <a:pPr marL="0" indent="0">
              <a:buNone/>
            </a:pPr>
            <a:r>
              <a:rPr lang="en-US" sz="2000" dirty="0"/>
              <a:t>Sensor cables</a:t>
            </a:r>
          </a:p>
          <a:p>
            <a:pPr marL="0" indent="0">
              <a:buNone/>
            </a:pPr>
            <a:r>
              <a:rPr lang="en-US" sz="2000" dirty="0"/>
              <a:t>Control box mount</a:t>
            </a:r>
          </a:p>
          <a:p>
            <a:pPr marL="0" indent="0">
              <a:buNone/>
            </a:pPr>
            <a:r>
              <a:rPr lang="en-US" sz="2000" dirty="0"/>
              <a:t>Mast mounts on moldboard</a:t>
            </a:r>
          </a:p>
          <a:p>
            <a:pPr marL="0" indent="0">
              <a:buNone/>
            </a:pPr>
            <a:r>
              <a:rPr lang="en-US" sz="2000" dirty="0"/>
              <a:t>Mast storage brackets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562600" y="3250717"/>
            <a:ext cx="3403600" cy="3028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►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 charset="0"/>
              <a:buChar char="►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28600" indent="-228600" defTabSz="914400" eaLnBrk="1" hangingPunct="1"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Does not include:</a:t>
            </a:r>
          </a:p>
          <a:p>
            <a:pPr marL="0" indent="0">
              <a:buNone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Control box &amp; smart knobs</a:t>
            </a:r>
          </a:p>
          <a:p>
            <a:pPr marL="0" indent="0">
              <a:buNone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Mainfall sensor</a:t>
            </a:r>
          </a:p>
          <a:p>
            <a:pPr marL="0" indent="0">
              <a:buNone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Rotation sensor</a:t>
            </a:r>
          </a:p>
          <a:p>
            <a:pPr marL="0" indent="0">
              <a:buNone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Slope sensor</a:t>
            </a:r>
          </a:p>
          <a:p>
            <a:pPr marL="0" indent="0">
              <a:buNone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Sonic tracker</a:t>
            </a:r>
          </a:p>
          <a:p>
            <a:pPr marL="0" indent="0">
              <a:buNone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Laser tracker</a:t>
            </a:r>
          </a:p>
          <a:p>
            <a:pPr marL="0" indent="0">
              <a:buNone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Masts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2525" y="1479488"/>
            <a:ext cx="1600200" cy="24457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130" y="1463332"/>
            <a:ext cx="2667000" cy="15044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173" y="4451993"/>
            <a:ext cx="2142418" cy="17896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5357" y="4370031"/>
            <a:ext cx="2260773" cy="184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27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300" dirty="0"/>
              <a:t>Optional Factory Installed Topcon System</a:t>
            </a:r>
            <a:br>
              <a:rPr lang="en-US" dirty="0"/>
            </a:br>
            <a:r>
              <a:rPr lang="en-US" sz="3100" b="0" dirty="0"/>
              <a:t>Elevation only</a:t>
            </a:r>
            <a:endParaRPr lang="en-GB" sz="3600" b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7713" y="1628373"/>
            <a:ext cx="8244417" cy="4672426"/>
          </a:xfrm>
        </p:spPr>
        <p:txBody>
          <a:bodyPr>
            <a:normAutofit/>
          </a:bodyPr>
          <a:lstStyle/>
          <a:p>
            <a:r>
              <a:rPr lang="en-US" sz="2400" dirty="0"/>
              <a:t>Elevation only base system includes: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Control box &amp; smart knobs</a:t>
            </a:r>
          </a:p>
          <a:p>
            <a:pPr marL="0" indent="0">
              <a:buNone/>
            </a:pPr>
            <a:r>
              <a:rPr lang="en-US" sz="2000" dirty="0"/>
              <a:t>Junction box</a:t>
            </a:r>
          </a:p>
          <a:p>
            <a:pPr marL="0" indent="0">
              <a:buNone/>
            </a:pPr>
            <a:r>
              <a:rPr lang="en-US" sz="2000" dirty="0"/>
              <a:t>Carrying case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Add desired sensor option(s):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sz="2000" dirty="0"/>
              <a:t>Sonic sensor -with mast, bracket, &amp; cable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sz="2000" dirty="0"/>
              <a:t>Laser receiver -with mast, cable &amp; case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454" y="2226729"/>
            <a:ext cx="2558135" cy="24045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24444" r="10833" b="20000"/>
          <a:stretch/>
        </p:blipFill>
        <p:spPr>
          <a:xfrm>
            <a:off x="1212943" y="3224683"/>
            <a:ext cx="2677102" cy="15564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874" y="2569117"/>
            <a:ext cx="2798761" cy="37316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9" r="24245"/>
          <a:stretch/>
        </p:blipFill>
        <p:spPr>
          <a:xfrm>
            <a:off x="6070886" y="1193794"/>
            <a:ext cx="1433748" cy="347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77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79790" y="202499"/>
            <a:ext cx="8244417" cy="994172"/>
          </a:xfrm>
        </p:spPr>
        <p:txBody>
          <a:bodyPr>
            <a:normAutofit fontScale="90000"/>
          </a:bodyPr>
          <a:lstStyle/>
          <a:p>
            <a:r>
              <a:rPr lang="en-US" sz="3300" dirty="0"/>
              <a:t>Optional Factory Installed Topcon System</a:t>
            </a:r>
            <a:br>
              <a:rPr lang="en-US" dirty="0"/>
            </a:br>
            <a:r>
              <a:rPr lang="en-US" sz="3100" b="0" dirty="0"/>
              <a:t>Elevation and slope</a:t>
            </a:r>
            <a:endParaRPr lang="en-GB" b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7713" y="1545048"/>
            <a:ext cx="8244417" cy="425459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Elevation &amp; slope base system includes:</a:t>
            </a:r>
          </a:p>
          <a:p>
            <a:pPr marL="0" indent="0">
              <a:buNone/>
            </a:pPr>
            <a:r>
              <a:rPr lang="en-US" sz="2400" dirty="0"/>
              <a:t>Control box &amp; smart knobs</a:t>
            </a:r>
          </a:p>
          <a:p>
            <a:pPr marL="0" indent="0">
              <a:buNone/>
            </a:pPr>
            <a:r>
              <a:rPr lang="en-US" sz="2400" dirty="0"/>
              <a:t>Mainfall sensor</a:t>
            </a:r>
          </a:p>
          <a:p>
            <a:pPr marL="0" indent="0">
              <a:buNone/>
            </a:pPr>
            <a:r>
              <a:rPr lang="en-US" sz="2400" dirty="0"/>
              <a:t>Rotation sensor</a:t>
            </a:r>
          </a:p>
          <a:p>
            <a:pPr marL="0" indent="0">
              <a:buNone/>
            </a:pPr>
            <a:r>
              <a:rPr lang="en-US" sz="2400" dirty="0"/>
              <a:t>Slope sensor</a:t>
            </a:r>
          </a:p>
          <a:p>
            <a:pPr marL="0" indent="0">
              <a:buNone/>
            </a:pPr>
            <a:r>
              <a:rPr lang="en-US" sz="2400" dirty="0"/>
              <a:t>Carrying case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Add desired sensor option(s):</a:t>
            </a:r>
          </a:p>
          <a:p>
            <a:pPr marL="0" indent="0">
              <a:buNone/>
            </a:pPr>
            <a:r>
              <a:rPr lang="en-US" sz="2400" dirty="0"/>
              <a:t>Sonic sensor</a:t>
            </a:r>
            <a:r>
              <a:rPr lang="en-US" sz="3300" dirty="0"/>
              <a:t> </a:t>
            </a:r>
            <a:r>
              <a:rPr lang="en-US" sz="1900" dirty="0"/>
              <a:t>-with mast, bracket, &amp; cable</a:t>
            </a:r>
          </a:p>
          <a:p>
            <a:pPr marL="0" indent="0">
              <a:buNone/>
            </a:pPr>
            <a:r>
              <a:rPr lang="en-US" sz="2400" dirty="0"/>
              <a:t>Laser receiver </a:t>
            </a:r>
            <a:r>
              <a:rPr lang="en-US" sz="1900" dirty="0"/>
              <a:t>-with mast, cable &amp; case</a:t>
            </a:r>
          </a:p>
          <a:p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980" y="3681601"/>
            <a:ext cx="1911088" cy="25481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910" y="4798058"/>
            <a:ext cx="1568342" cy="14228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4638" r="13359"/>
          <a:stretch/>
        </p:blipFill>
        <p:spPr>
          <a:xfrm>
            <a:off x="3065130" y="2646956"/>
            <a:ext cx="2571057" cy="15598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4352" y="1900712"/>
            <a:ext cx="2749879" cy="19796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2192" y="1574267"/>
            <a:ext cx="1797771" cy="17353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3850" y="3531736"/>
            <a:ext cx="1609830" cy="15131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24444" r="10833" b="20000"/>
          <a:stretch/>
        </p:blipFill>
        <p:spPr>
          <a:xfrm>
            <a:off x="6725209" y="3329521"/>
            <a:ext cx="1910837" cy="111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20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Topcon Options Configuration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D05CBA-147B-B6F3-BB30-486C3C77F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27" y="2876405"/>
            <a:ext cx="7697842" cy="34482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1DCA5C-9854-2203-2CFF-F9A414A40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991" y="781281"/>
            <a:ext cx="3879860" cy="209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623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Co-confidential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393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1262</TotalTime>
  <Words>190</Words>
  <Application>Microsoft Office PowerPoint</Application>
  <PresentationFormat>On-screen Show (4:3)</PresentationFormat>
  <Paragraphs>51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LeeBoy 685D &amp; 695B Graders  Topcon Options</vt:lpstr>
      <vt:lpstr>685D &amp; 695B Standard Machine</vt:lpstr>
      <vt:lpstr>Optional Topcon Ready Package</vt:lpstr>
      <vt:lpstr>Optional Factory Installed Topcon System Elevation only</vt:lpstr>
      <vt:lpstr>Optional Factory Installed Topcon System Elevation and slope</vt:lpstr>
      <vt:lpstr>Topcon Options Configuration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Guo sheng Huang</dc:creator>
  <cp:lastModifiedBy>Jeff McKee</cp:lastModifiedBy>
  <cp:revision>55</cp:revision>
  <cp:lastPrinted>2023-05-25T17:48:41Z</cp:lastPrinted>
  <dcterms:created xsi:type="dcterms:W3CDTF">2018-04-27T05:02:28Z</dcterms:created>
  <dcterms:modified xsi:type="dcterms:W3CDTF">2023-05-25T18:25:51Z</dcterms:modified>
</cp:coreProperties>
</file>