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Reinhardt" userId="78ba5a1f-5f19-4495-93ce-d01d291036be" providerId="ADAL" clId="{4B45630B-B89C-4E9B-9274-AAE364E32F14}"/>
    <pc:docChg chg="modSld sldOrd">
      <pc:chgData name="Jeremiah Reinhardt" userId="78ba5a1f-5f19-4495-93ce-d01d291036be" providerId="ADAL" clId="{4B45630B-B89C-4E9B-9274-AAE364E32F14}" dt="2025-08-08T16:05:59.856" v="1"/>
      <pc:docMkLst>
        <pc:docMk/>
      </pc:docMkLst>
      <pc:sldChg chg="ord">
        <pc:chgData name="Jeremiah Reinhardt" userId="78ba5a1f-5f19-4495-93ce-d01d291036be" providerId="ADAL" clId="{4B45630B-B89C-4E9B-9274-AAE364E32F14}" dt="2025-08-08T16:05:59.856" v="1"/>
        <pc:sldMkLst>
          <pc:docMk/>
          <pc:sldMk cId="170252139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5213-DB43-944E-CBB1-2781764B5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3D448-A48F-0558-9AA5-42131DD26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3B71A-509C-064B-D1EB-998DBC13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445EC-AA0D-59DA-D2C6-4B2023BB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52D4F-C07E-AE5A-4EEF-67DED07A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5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FA10-6805-535F-43D6-6D216910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5E14E-35B2-A1E6-8D10-56F2460CF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2D009-7CDD-4222-7CFF-260B7A51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44C79-54FB-3B22-9C5B-A28522A8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4CC5D-5BDB-5489-031B-E18FA9AD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9F5EE-62F2-4E77-8116-4F53ED273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1596B-F173-1677-50F5-06DA4CEF7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6FFD-C7A2-CF9C-0891-5CEF67A1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63987-70A7-3404-AE84-F8A88C18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8044A-D16A-F79C-0239-E4C3D5B8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4C07-D280-4505-6C99-1BACDFB1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667F2-A72F-5390-BEA1-5CF6F79C9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8BC6-86EB-4FF0-A160-9CB7407B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3B128-62B6-C209-656C-02E508E0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5774E-EA7B-9553-81B2-D12CC06B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8D98-821A-1AB5-CA2A-E3BFA5E0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59BA0-AC56-3D11-915D-E01F9D9AD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043BA-8EAB-A0C8-694A-987E0CA2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9D5-BC12-974D-0FCF-1D0973CD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70D46-6EA2-F072-7196-F6B52EC6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F7CE-5F19-94F7-B352-E1896045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F35C-0703-3E95-C418-AE89AEDDF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70699-5EEC-EB12-ABAC-C75D04695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ABD96-124F-1962-C278-1C65DE8A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BAC38-B69A-7CBC-5057-9690DB2F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A0868-CFB5-A7B6-A042-6CACAA32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40A8-556E-D8A3-F5B1-2D5D6B30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92840-FB04-6A2C-0E8C-1DDC2F961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CF419-95DF-8344-5274-6EB65829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093C8-D9DF-3017-70B8-860F347C6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EA52F-BFC9-D512-3195-98D85C527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EB9EB-2F6B-4A5B-737B-DEC13401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448F5-1D5B-A91D-03C7-9741BD0C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86F8B-1E7A-FAA2-3CAE-34A38E51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4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10DF-686B-D630-B747-F0CE34A4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46A27-389A-2728-478A-5EDE7422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736E5-8325-9B26-D8E4-F3D10F03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B5B5-0887-06EE-EFD7-D0385627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1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635DA-9AA0-5863-A88E-F6CFB7BD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689D6-B9F1-DE35-8470-A8133CC6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E5955-2A9E-9AB5-3EAA-ABAEC9F3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3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954B-0357-5C8F-4153-0CEACD9F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CCFA-56CF-C8B1-BEC5-BAAA2D878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FDE2F-3822-59E1-5F5E-7D0E2BC3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1EABB-401F-74B2-B2DB-243C657D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44030-2AE5-FADB-246A-F0CFC78E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965D6-895D-FE2B-F85F-6467F96D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F5A0-C9D0-4975-71E4-F1CBE5BC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85208-0CF3-FC13-2591-B2F5B3167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978A7-344C-B4C8-477B-C127D045B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4288C-1F21-D6CF-B06C-12898EE5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F775F-8B32-3B91-DC08-C6530F2F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0B652-68E6-701D-CDA6-4E37D927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1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19FC7-184F-13AE-1636-5D355BE7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C7F73-A533-4DFC-D743-F2D4BBE4A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68D1-0AE6-10BE-D9D1-FB906F4E7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E5041-EB07-4A6B-BCEB-0157C54C3344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544E3-EF72-4C81-B013-33F982A94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65D87-27FD-FE29-5870-A3B7CDE06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59597C-FF69-4FB6-9EDC-A5CD8B8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0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F3F431-268F-E24A-6C76-C827E3A6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15" y="685417"/>
            <a:ext cx="7106642" cy="5487166"/>
          </a:xfrm>
          <a:prstGeom prst="rect">
            <a:avLst/>
          </a:prstGeom>
        </p:spPr>
      </p:pic>
      <p:pic>
        <p:nvPicPr>
          <p:cNvPr id="5" name="Picture 4" descr="A close-up of a yellow machine&#10;&#10;AI-generated content may be incorrect.">
            <a:extLst>
              <a:ext uri="{FF2B5EF4-FFF2-40B4-BE49-F238E27FC236}">
                <a16:creationId xmlns:a16="http://schemas.microsoft.com/office/drawing/2014/main" id="{B7CE215F-8079-C3BF-9B95-ECDD1AE30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18" y="2843263"/>
            <a:ext cx="3992716" cy="2994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2C05E2-90C0-FCE6-715C-E13D6DB29FAD}"/>
              </a:ext>
            </a:extLst>
          </p:cNvPr>
          <p:cNvSpPr txBox="1"/>
          <p:nvPr/>
        </p:nvSpPr>
        <p:spPr>
          <a:xfrm>
            <a:off x="186813" y="2282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4130B – Z-arm assembly and sensor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687078-1F04-8F6E-9486-A5150AD292E0}"/>
              </a:ext>
            </a:extLst>
          </p:cNvPr>
          <p:cNvCxnSpPr>
            <a:cxnSpLocks/>
          </p:cNvCxnSpPr>
          <p:nvPr/>
        </p:nvCxnSpPr>
        <p:spPr>
          <a:xfrm flipH="1" flipV="1">
            <a:off x="6774425" y="4390103"/>
            <a:ext cx="550607" cy="1966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C236213-600F-1B55-E263-FDB5A4D5D5D5}"/>
              </a:ext>
            </a:extLst>
          </p:cNvPr>
          <p:cNvSpPr txBox="1"/>
          <p:nvPr/>
        </p:nvSpPr>
        <p:spPr>
          <a:xfrm>
            <a:off x="3834580" y="626037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#17 PN: 1021157 - WELDMENT, LEFT TOPCON GRADE MOUNT, RW85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45794-8027-1727-0073-6687D1FC9BCF}"/>
              </a:ext>
            </a:extLst>
          </p:cNvPr>
          <p:cNvSpPr txBox="1"/>
          <p:nvPr/>
        </p:nvSpPr>
        <p:spPr>
          <a:xfrm>
            <a:off x="6882580" y="4529902"/>
            <a:ext cx="470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#1 PN: 1021158 - WELDMENT, RIGHT TOPCON GRADE MOUNT, RW85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D4BDC5-B03F-4F17-18DC-4908DD1E5406}"/>
              </a:ext>
            </a:extLst>
          </p:cNvPr>
          <p:cNvCxnSpPr>
            <a:cxnSpLocks/>
          </p:cNvCxnSpPr>
          <p:nvPr/>
        </p:nvCxnSpPr>
        <p:spPr>
          <a:xfrm flipH="1" flipV="1">
            <a:off x="2335161" y="4419600"/>
            <a:ext cx="2369574" cy="1671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5879EC-3306-3C74-C4FE-E615AD076738}"/>
              </a:ext>
            </a:extLst>
          </p:cNvPr>
          <p:cNvSpPr txBox="1"/>
          <p:nvPr/>
        </p:nvSpPr>
        <p:spPr>
          <a:xfrm>
            <a:off x="7983793" y="3533552"/>
            <a:ext cx="3333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#2 PN: 851575 - PIVOT MOUNT, TOPCON / SPECTRA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FC730-F2D2-EA79-AA59-DB86DB5FFD5F}"/>
              </a:ext>
            </a:extLst>
          </p:cNvPr>
          <p:cNvSpPr txBox="1"/>
          <p:nvPr/>
        </p:nvSpPr>
        <p:spPr>
          <a:xfrm>
            <a:off x="1297857" y="1191630"/>
            <a:ext cx="3333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#5 PN: 1010499-06 - ASSEMBLY, SONIC TRACKER II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BF78E8D-AB08-36B0-BE09-4C6B2B339869}"/>
              </a:ext>
            </a:extLst>
          </p:cNvPr>
          <p:cNvCxnSpPr>
            <a:cxnSpLocks/>
          </p:cNvCxnSpPr>
          <p:nvPr/>
        </p:nvCxnSpPr>
        <p:spPr>
          <a:xfrm>
            <a:off x="3234813" y="1514795"/>
            <a:ext cx="1258529" cy="3231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D3333E-00BA-17E6-3303-2386F7176594}"/>
              </a:ext>
            </a:extLst>
          </p:cNvPr>
          <p:cNvSpPr txBox="1"/>
          <p:nvPr/>
        </p:nvSpPr>
        <p:spPr>
          <a:xfrm>
            <a:off x="8091948" y="2214036"/>
            <a:ext cx="3333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#3 PN: 9090-1125 - BRACKET Z ARM TOPCON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9B04C9-20B5-868A-BF0B-AB559AD3D4EF}"/>
              </a:ext>
            </a:extLst>
          </p:cNvPr>
          <p:cNvSpPr txBox="1"/>
          <p:nvPr/>
        </p:nvSpPr>
        <p:spPr>
          <a:xfrm>
            <a:off x="7983793" y="1289922"/>
            <a:ext cx="3333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#4 PN: 851578 - BRACKET, SONIC TRACKER, TOPCON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CD2AF1-944B-ABA9-F33D-85371B6963F0}"/>
              </a:ext>
            </a:extLst>
          </p:cNvPr>
          <p:cNvCxnSpPr>
            <a:cxnSpLocks/>
          </p:cNvCxnSpPr>
          <p:nvPr/>
        </p:nvCxnSpPr>
        <p:spPr>
          <a:xfrm flipH="1" flipV="1">
            <a:off x="5176683" y="4853067"/>
            <a:ext cx="240891" cy="14838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5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C55170-45EA-97A6-77FC-B7E58F618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239" y="4628688"/>
            <a:ext cx="3086531" cy="1991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DFD34-3603-EDDE-183C-259FD2B49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519" y="269030"/>
            <a:ext cx="7797487" cy="3732699"/>
          </a:xfrm>
          <a:prstGeom prst="rect">
            <a:avLst/>
          </a:prstGeom>
        </p:spPr>
      </p:pic>
      <p:pic>
        <p:nvPicPr>
          <p:cNvPr id="5" name="Picture 4" descr="A black metal piece with screws&#10;&#10;AI-generated content may be incorrect.">
            <a:extLst>
              <a:ext uri="{FF2B5EF4-FFF2-40B4-BE49-F238E27FC236}">
                <a16:creationId xmlns:a16="http://schemas.microsoft.com/office/drawing/2014/main" id="{DA3F2AA0-48BA-6E32-CDBA-B4440364A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2026" y="1964811"/>
            <a:ext cx="4850581" cy="3637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E62ECD-396F-679B-465F-EE33EFF34A5C}"/>
              </a:ext>
            </a:extLst>
          </p:cNvPr>
          <p:cNvSpPr txBox="1"/>
          <p:nvPr/>
        </p:nvSpPr>
        <p:spPr>
          <a:xfrm>
            <a:off x="7818794" y="784436"/>
            <a:ext cx="43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 PN: 1010499-09 - MODULE,SLOPE,P-32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9406A-11B8-0014-B33A-E2551763D95C}"/>
              </a:ext>
            </a:extLst>
          </p:cNvPr>
          <p:cNvSpPr txBox="1"/>
          <p:nvPr/>
        </p:nvSpPr>
        <p:spPr>
          <a:xfrm>
            <a:off x="8141110" y="2909726"/>
            <a:ext cx="386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 PN: 1021155 - WELDMENT, RIGHT TOPCON SLOPE MOUNT, RW85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467A5-737C-054C-8A35-AC250A98A669}"/>
              </a:ext>
            </a:extLst>
          </p:cNvPr>
          <p:cNvSpPr txBox="1"/>
          <p:nvPr/>
        </p:nvSpPr>
        <p:spPr>
          <a:xfrm>
            <a:off x="4237703" y="4472459"/>
            <a:ext cx="363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PN: 1021155 or 1021156 – mounts on the moldboard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71363D-CC78-C51E-9DE5-95975263DF86}"/>
              </a:ext>
            </a:extLst>
          </p:cNvPr>
          <p:cNvSpPr txBox="1"/>
          <p:nvPr/>
        </p:nvSpPr>
        <p:spPr>
          <a:xfrm>
            <a:off x="7999616" y="5562738"/>
            <a:ext cx="401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#12 PN: 1021156 - WELDMENT, LEFT TOPCON SLOPE MOUNT, RW85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4AF44-4243-3CA2-75F5-E4FF560A7803}"/>
              </a:ext>
            </a:extLst>
          </p:cNvPr>
          <p:cNvSpPr txBox="1"/>
          <p:nvPr/>
        </p:nvSpPr>
        <p:spPr>
          <a:xfrm>
            <a:off x="334297" y="415104"/>
            <a:ext cx="517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4130B - Slope mount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C95C62-7DA8-87B6-D822-494D73F6E136}"/>
              </a:ext>
            </a:extLst>
          </p:cNvPr>
          <p:cNvCxnSpPr>
            <a:cxnSpLocks/>
          </p:cNvCxnSpPr>
          <p:nvPr/>
        </p:nvCxnSpPr>
        <p:spPr>
          <a:xfrm flipH="1">
            <a:off x="2826158" y="3146323"/>
            <a:ext cx="4459545" cy="6335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2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factory&#10;&#10;AI-generated content may be incorrect.">
            <a:extLst>
              <a:ext uri="{FF2B5EF4-FFF2-40B4-BE49-F238E27FC236}">
                <a16:creationId xmlns:a16="http://schemas.microsoft.com/office/drawing/2014/main" id="{5D8B343E-8A10-853D-5DDE-638AC766E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2034" y="1644426"/>
            <a:ext cx="5826760" cy="4370070"/>
          </a:xfrm>
          <a:prstGeom prst="rect">
            <a:avLst/>
          </a:prstGeom>
        </p:spPr>
      </p:pic>
      <p:pic>
        <p:nvPicPr>
          <p:cNvPr id="7" name="Picture 6" descr="A computer generated image of a vehicle&#10;&#10;AI-generated content may be incorrect.">
            <a:extLst>
              <a:ext uri="{FF2B5EF4-FFF2-40B4-BE49-F238E27FC236}">
                <a16:creationId xmlns:a16="http://schemas.microsoft.com/office/drawing/2014/main" id="{6D729BBE-C7B1-3023-FE61-556B255EC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16" y="1091647"/>
            <a:ext cx="4575243" cy="4674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8679B-EEFD-2A0F-A71D-70317C356D78}"/>
              </a:ext>
            </a:extLst>
          </p:cNvPr>
          <p:cNvSpPr txBox="1"/>
          <p:nvPr/>
        </p:nvSpPr>
        <p:spPr>
          <a:xfrm>
            <a:off x="186813" y="2282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4130B – GC-35 CONTROLLER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A72AC-FB19-EF5F-F1DE-E86063DA900D}"/>
              </a:ext>
            </a:extLst>
          </p:cNvPr>
          <p:cNvSpPr txBox="1"/>
          <p:nvPr/>
        </p:nvSpPr>
        <p:spPr>
          <a:xfrm>
            <a:off x="6096000" y="5467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enturyGothic"/>
              </a:rPr>
              <a:t>PN: 1010499-08 - </a:t>
            </a:r>
            <a:r>
              <a:rPr lang="en-US" dirty="0"/>
              <a:t>ASSEMBLY, GC-35 CONTROLLER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F6408C-A564-14E1-9B1D-449C8F6D9BEA}"/>
              </a:ext>
            </a:extLst>
          </p:cNvPr>
          <p:cNvCxnSpPr>
            <a:cxnSpLocks/>
          </p:cNvCxnSpPr>
          <p:nvPr/>
        </p:nvCxnSpPr>
        <p:spPr>
          <a:xfrm>
            <a:off x="6990735" y="893048"/>
            <a:ext cx="1511056" cy="71343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2BC05C-6549-B90B-0508-41A5E9EC2D94}"/>
              </a:ext>
            </a:extLst>
          </p:cNvPr>
          <p:cNvSpPr txBox="1"/>
          <p:nvPr/>
        </p:nvSpPr>
        <p:spPr>
          <a:xfrm>
            <a:off x="4833866" y="6096510"/>
            <a:ext cx="6846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enturyGothic"/>
              </a:rPr>
              <a:t>NOT SHOWN - Connect controller and sensors w/PN: 1010499-04 - </a:t>
            </a:r>
            <a:r>
              <a:rPr lang="en-US" dirty="0"/>
              <a:t>ASSEMBLY, 15 FT GC-35 / TRACKER COIL CORD</a:t>
            </a:r>
            <a:endParaRPr lang="en-US" dirty="0">
              <a:latin typeface="Century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757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CenturyGothic</vt:lpstr>
      <vt:lpstr>Office Theme</vt:lpstr>
      <vt:lpstr>PowerPoint Presentation</vt:lpstr>
      <vt:lpstr>PowerPoint Presentation</vt:lpstr>
      <vt:lpstr>PowerPoint Presentation</vt:lpstr>
    </vt:vector>
  </TitlesOfParts>
  <Company>ST Engineering North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Reinhardt</dc:creator>
  <cp:lastModifiedBy>Jeremiah Reinhardt</cp:lastModifiedBy>
  <cp:revision>1</cp:revision>
  <dcterms:created xsi:type="dcterms:W3CDTF">2025-08-08T15:32:24Z</dcterms:created>
  <dcterms:modified xsi:type="dcterms:W3CDTF">2025-08-08T16:06:08Z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f66500-680f-473e-ae32-6244f1386c5d_Enabled">
    <vt:lpwstr>true</vt:lpwstr>
  </property>
  <property fmtid="{D5CDD505-2E9C-101B-9397-08002B2CF9AE}" pid="3" name="MSIP_Label_bbf66500-680f-473e-ae32-6244f1386c5d_SetDate">
    <vt:lpwstr>2025-08-08T16:04:35Z</vt:lpwstr>
  </property>
  <property fmtid="{D5CDD505-2E9C-101B-9397-08002B2CF9AE}" pid="4" name="MSIP_Label_bbf66500-680f-473e-ae32-6244f1386c5d_Method">
    <vt:lpwstr>Standard</vt:lpwstr>
  </property>
  <property fmtid="{D5CDD505-2E9C-101B-9397-08002B2CF9AE}" pid="5" name="MSIP_Label_bbf66500-680f-473e-ae32-6244f1386c5d_Name">
    <vt:lpwstr>Unrestricted</vt:lpwstr>
  </property>
  <property fmtid="{D5CDD505-2E9C-101B-9397-08002B2CF9AE}" pid="6" name="MSIP_Label_bbf66500-680f-473e-ae32-6244f1386c5d_SiteId">
    <vt:lpwstr>e209c630-6d98-4e97-ba9a-705979fa6cbf</vt:lpwstr>
  </property>
  <property fmtid="{D5CDD505-2E9C-101B-9397-08002B2CF9AE}" pid="7" name="MSIP_Label_bbf66500-680f-473e-ae32-6244f1386c5d_ActionId">
    <vt:lpwstr>99277ca5-b380-4d8d-ac65-12aaaea627e4</vt:lpwstr>
  </property>
  <property fmtid="{D5CDD505-2E9C-101B-9397-08002B2CF9AE}" pid="8" name="MSIP_Label_bbf66500-680f-473e-ae32-6244f1386c5d_ContentBits">
    <vt:lpwstr>0</vt:lpwstr>
  </property>
  <property fmtid="{D5CDD505-2E9C-101B-9397-08002B2CF9AE}" pid="9" name="MSIP_Label_bbf66500-680f-473e-ae32-6244f1386c5d_Tag">
    <vt:lpwstr>10, 3, 0, 1</vt:lpwstr>
  </property>
</Properties>
</file>